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79" r:id="rId5"/>
    <p:sldId id="261" r:id="rId6"/>
    <p:sldId id="274" r:id="rId7"/>
    <p:sldId id="281" r:id="rId8"/>
    <p:sldId id="256" r:id="rId9"/>
    <p:sldId id="356" r:id="rId10"/>
    <p:sldId id="362" r:id="rId11"/>
    <p:sldId id="355" r:id="rId12"/>
    <p:sldId id="360" r:id="rId13"/>
    <p:sldId id="357" r:id="rId14"/>
    <p:sldId id="358" r:id="rId15"/>
    <p:sldId id="359" r:id="rId16"/>
    <p:sldId id="361" r:id="rId17"/>
    <p:sldId id="363" r:id="rId18"/>
    <p:sldId id="366" r:id="rId19"/>
    <p:sldId id="364" r:id="rId20"/>
    <p:sldId id="365" r:id="rId21"/>
    <p:sldId id="367" r:id="rId22"/>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5E8D6-8E04-4B78-8A89-790A3290E249}" v="29" dt="2026-01-26T13:16:03.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2274"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Thomas-Unsworth" userId="98cfe693-affe-468f-a3e4-6b0f4c963f7c" providerId="ADAL" clId="{3D96B2D9-A337-42CF-8724-F60B15B53398}"/>
    <pc:docChg chg="undo custSel addSld delSld modSld sldOrd">
      <pc:chgData name="Chris Thomas-Unsworth" userId="98cfe693-affe-468f-a3e4-6b0f4c963f7c" providerId="ADAL" clId="{3D96B2D9-A337-42CF-8724-F60B15B53398}" dt="2026-01-26T14:40:28.672" v="1349"/>
      <pc:docMkLst>
        <pc:docMk/>
      </pc:docMkLst>
      <pc:sldChg chg="addSp delSp modSp mod">
        <pc:chgData name="Chris Thomas-Unsworth" userId="98cfe693-affe-468f-a3e4-6b0f4c963f7c" providerId="ADAL" clId="{3D96B2D9-A337-42CF-8724-F60B15B53398}" dt="2026-01-26T13:01:12.148" v="1165" actId="1076"/>
        <pc:sldMkLst>
          <pc:docMk/>
          <pc:sldMk cId="3193641688" sldId="281"/>
        </pc:sldMkLst>
        <pc:picChg chg="add del mod">
          <ac:chgData name="Chris Thomas-Unsworth" userId="98cfe693-affe-468f-a3e4-6b0f4c963f7c" providerId="ADAL" clId="{3D96B2D9-A337-42CF-8724-F60B15B53398}" dt="2026-01-26T12:22:18.181" v="1080" actId="478"/>
          <ac:picMkLst>
            <pc:docMk/>
            <pc:sldMk cId="3193641688" sldId="281"/>
            <ac:picMk id="3" creationId="{AA9EE69D-6FEB-671D-4E73-8385480A99B7}"/>
          </ac:picMkLst>
        </pc:picChg>
        <pc:picChg chg="add mod">
          <ac:chgData name="Chris Thomas-Unsworth" userId="98cfe693-affe-468f-a3e4-6b0f4c963f7c" providerId="ADAL" clId="{3D96B2D9-A337-42CF-8724-F60B15B53398}" dt="2026-01-26T13:01:12.148" v="1165" actId="1076"/>
          <ac:picMkLst>
            <pc:docMk/>
            <pc:sldMk cId="3193641688" sldId="281"/>
            <ac:picMk id="4" creationId="{EF1D5E4B-8F7F-7B88-D83A-94CE39529836}"/>
          </ac:picMkLst>
        </pc:picChg>
      </pc:sldChg>
      <pc:sldChg chg="del">
        <pc:chgData name="Chris Thomas-Unsworth" userId="98cfe693-affe-468f-a3e4-6b0f4c963f7c" providerId="ADAL" clId="{3D96B2D9-A337-42CF-8724-F60B15B53398}" dt="2026-01-26T12:23:02.362" v="1087" actId="47"/>
        <pc:sldMkLst>
          <pc:docMk/>
          <pc:sldMk cId="1841083200" sldId="357"/>
        </pc:sldMkLst>
      </pc:sldChg>
      <pc:sldChg chg="addSp delSp modSp new mod">
        <pc:chgData name="Chris Thomas-Unsworth" userId="98cfe693-affe-468f-a3e4-6b0f4c963f7c" providerId="ADAL" clId="{3D96B2D9-A337-42CF-8724-F60B15B53398}" dt="2026-01-26T12:31:44.841" v="1122" actId="14100"/>
        <pc:sldMkLst>
          <pc:docMk/>
          <pc:sldMk cId="3547950677" sldId="357"/>
        </pc:sldMkLst>
        <pc:spChg chg="del mod">
          <ac:chgData name="Chris Thomas-Unsworth" userId="98cfe693-affe-468f-a3e4-6b0f4c963f7c" providerId="ADAL" clId="{3D96B2D9-A337-42CF-8724-F60B15B53398}" dt="2026-01-26T12:27:05.992" v="1091" actId="478"/>
          <ac:spMkLst>
            <pc:docMk/>
            <pc:sldMk cId="3547950677" sldId="357"/>
            <ac:spMk id="2" creationId="{2EF63D92-B7AF-C8CD-BF89-5E98C5046ACA}"/>
          </ac:spMkLst>
        </pc:spChg>
        <pc:spChg chg="del">
          <ac:chgData name="Chris Thomas-Unsworth" userId="98cfe693-affe-468f-a3e4-6b0f4c963f7c" providerId="ADAL" clId="{3D96B2D9-A337-42CF-8724-F60B15B53398}" dt="2026-01-26T12:27:06.960" v="1092" actId="478"/>
          <ac:spMkLst>
            <pc:docMk/>
            <pc:sldMk cId="3547950677" sldId="357"/>
            <ac:spMk id="3" creationId="{FD3AE135-4768-4846-88D3-C540E2FAD72C}"/>
          </ac:spMkLst>
        </pc:spChg>
        <pc:spChg chg="add mod">
          <ac:chgData name="Chris Thomas-Unsworth" userId="98cfe693-affe-468f-a3e4-6b0f4c963f7c" providerId="ADAL" clId="{3D96B2D9-A337-42CF-8724-F60B15B53398}" dt="2026-01-26T12:31:44.841" v="1122" actId="14100"/>
          <ac:spMkLst>
            <pc:docMk/>
            <pc:sldMk cId="3547950677" sldId="357"/>
            <ac:spMk id="7" creationId="{56E3135A-4C48-C2BF-F71B-29B0097A80AF}"/>
          </ac:spMkLst>
        </pc:spChg>
        <pc:picChg chg="add mod">
          <ac:chgData name="Chris Thomas-Unsworth" userId="98cfe693-affe-468f-a3e4-6b0f4c963f7c" providerId="ADAL" clId="{3D96B2D9-A337-42CF-8724-F60B15B53398}" dt="2026-01-26T12:27:16.769" v="1097" actId="1076"/>
          <ac:picMkLst>
            <pc:docMk/>
            <pc:sldMk cId="3547950677" sldId="357"/>
            <ac:picMk id="5" creationId="{017A8642-FFD2-C0F8-61D9-DB627B295F45}"/>
          </ac:picMkLst>
        </pc:picChg>
      </pc:sldChg>
      <pc:sldChg chg="addSp delSp modSp new mod">
        <pc:chgData name="Chris Thomas-Unsworth" userId="98cfe693-affe-468f-a3e4-6b0f4c963f7c" providerId="ADAL" clId="{3D96B2D9-A337-42CF-8724-F60B15B53398}" dt="2026-01-26T12:30:22.158" v="1115" actId="1076"/>
        <pc:sldMkLst>
          <pc:docMk/>
          <pc:sldMk cId="466951481" sldId="358"/>
        </pc:sldMkLst>
        <pc:spChg chg="del">
          <ac:chgData name="Chris Thomas-Unsworth" userId="98cfe693-affe-468f-a3e4-6b0f4c963f7c" providerId="ADAL" clId="{3D96B2D9-A337-42CF-8724-F60B15B53398}" dt="2026-01-26T12:27:45.590" v="1101" actId="478"/>
          <ac:spMkLst>
            <pc:docMk/>
            <pc:sldMk cId="466951481" sldId="358"/>
            <ac:spMk id="2" creationId="{A65A7880-AB55-BF19-A916-765BD537B7F3}"/>
          </ac:spMkLst>
        </pc:spChg>
        <pc:spChg chg="del">
          <ac:chgData name="Chris Thomas-Unsworth" userId="98cfe693-affe-468f-a3e4-6b0f4c963f7c" providerId="ADAL" clId="{3D96B2D9-A337-42CF-8724-F60B15B53398}" dt="2026-01-26T12:27:48.684" v="1103" actId="478"/>
          <ac:spMkLst>
            <pc:docMk/>
            <pc:sldMk cId="466951481" sldId="358"/>
            <ac:spMk id="3" creationId="{BD4986B3-1B3C-2905-0766-8C5053501E3A}"/>
          </ac:spMkLst>
        </pc:spChg>
        <pc:picChg chg="add mod">
          <ac:chgData name="Chris Thomas-Unsworth" userId="98cfe693-affe-468f-a3e4-6b0f4c963f7c" providerId="ADAL" clId="{3D96B2D9-A337-42CF-8724-F60B15B53398}" dt="2026-01-26T12:30:22.158" v="1115" actId="1076"/>
          <ac:picMkLst>
            <pc:docMk/>
            <pc:sldMk cId="466951481" sldId="358"/>
            <ac:picMk id="5" creationId="{7B367D0B-F26D-84D4-E2B0-FBE84C22D75F}"/>
          </ac:picMkLst>
        </pc:picChg>
      </pc:sldChg>
      <pc:sldChg chg="del">
        <pc:chgData name="Chris Thomas-Unsworth" userId="98cfe693-affe-468f-a3e4-6b0f4c963f7c" providerId="ADAL" clId="{3D96B2D9-A337-42CF-8724-F60B15B53398}" dt="2026-01-26T12:23:29.118" v="1088" actId="47"/>
        <pc:sldMkLst>
          <pc:docMk/>
          <pc:sldMk cId="3573109342" sldId="358"/>
        </pc:sldMkLst>
      </pc:sldChg>
      <pc:sldChg chg="addSp delSp modSp new mod">
        <pc:chgData name="Chris Thomas-Unsworth" userId="98cfe693-affe-468f-a3e4-6b0f4c963f7c" providerId="ADAL" clId="{3D96B2D9-A337-42CF-8724-F60B15B53398}" dt="2026-01-26T13:13:18.448" v="1279" actId="1076"/>
        <pc:sldMkLst>
          <pc:docMk/>
          <pc:sldMk cId="2911570412" sldId="359"/>
        </pc:sldMkLst>
        <pc:spChg chg="del">
          <ac:chgData name="Chris Thomas-Unsworth" userId="98cfe693-affe-468f-a3e4-6b0f4c963f7c" providerId="ADAL" clId="{3D96B2D9-A337-42CF-8724-F60B15B53398}" dt="2026-01-26T12:28:29.639" v="1109" actId="478"/>
          <ac:spMkLst>
            <pc:docMk/>
            <pc:sldMk cId="2911570412" sldId="359"/>
            <ac:spMk id="2" creationId="{B0C6AB0A-48F8-7209-C881-FF5F17B15C44}"/>
          </ac:spMkLst>
        </pc:spChg>
        <pc:spChg chg="del">
          <ac:chgData name="Chris Thomas-Unsworth" userId="98cfe693-affe-468f-a3e4-6b0f4c963f7c" providerId="ADAL" clId="{3D96B2D9-A337-42CF-8724-F60B15B53398}" dt="2026-01-26T12:28:27.200" v="1108" actId="478"/>
          <ac:spMkLst>
            <pc:docMk/>
            <pc:sldMk cId="2911570412" sldId="359"/>
            <ac:spMk id="3" creationId="{9C24FF39-35B1-1BAE-0901-5594F0F455F4}"/>
          </ac:spMkLst>
        </pc:spChg>
        <pc:spChg chg="add mod">
          <ac:chgData name="Chris Thomas-Unsworth" userId="98cfe693-affe-468f-a3e4-6b0f4c963f7c" providerId="ADAL" clId="{3D96B2D9-A337-42CF-8724-F60B15B53398}" dt="2026-01-26T13:13:16.232" v="1277" actId="1076"/>
          <ac:spMkLst>
            <pc:docMk/>
            <pc:sldMk cId="2911570412" sldId="359"/>
            <ac:spMk id="8" creationId="{6BA382F2-D944-E9D7-FB21-D132E49CFEE2}"/>
          </ac:spMkLst>
        </pc:spChg>
        <pc:picChg chg="add">
          <ac:chgData name="Chris Thomas-Unsworth" userId="98cfe693-affe-468f-a3e4-6b0f4c963f7c" providerId="ADAL" clId="{3D96B2D9-A337-42CF-8724-F60B15B53398}" dt="2026-01-26T12:28:31.644" v="1110" actId="22"/>
          <ac:picMkLst>
            <pc:docMk/>
            <pc:sldMk cId="2911570412" sldId="359"/>
            <ac:picMk id="5" creationId="{CFC5BCFE-3320-7F12-FCE0-C4FCE97734CD}"/>
          </ac:picMkLst>
        </pc:picChg>
        <pc:picChg chg="add mod">
          <ac:chgData name="Chris Thomas-Unsworth" userId="98cfe693-affe-468f-a3e4-6b0f4c963f7c" providerId="ADAL" clId="{3D96B2D9-A337-42CF-8724-F60B15B53398}" dt="2026-01-26T13:13:18.448" v="1279" actId="1076"/>
          <ac:picMkLst>
            <pc:docMk/>
            <pc:sldMk cId="2911570412" sldId="359"/>
            <ac:picMk id="7" creationId="{39D8453C-79E0-F51C-C756-8B3B277B730C}"/>
          </ac:picMkLst>
        </pc:picChg>
      </pc:sldChg>
      <pc:sldChg chg="addSp delSp modSp new mod ord">
        <pc:chgData name="Chris Thomas-Unsworth" userId="98cfe693-affe-468f-a3e4-6b0f4c963f7c" providerId="ADAL" clId="{3D96B2D9-A337-42CF-8724-F60B15B53398}" dt="2026-01-26T12:34:59.587" v="1138" actId="1076"/>
        <pc:sldMkLst>
          <pc:docMk/>
          <pc:sldMk cId="3858989323" sldId="360"/>
        </pc:sldMkLst>
        <pc:spChg chg="del">
          <ac:chgData name="Chris Thomas-Unsworth" userId="98cfe693-affe-468f-a3e4-6b0f4c963f7c" providerId="ADAL" clId="{3D96B2D9-A337-42CF-8724-F60B15B53398}" dt="2026-01-26T12:34:07.268" v="1127" actId="478"/>
          <ac:spMkLst>
            <pc:docMk/>
            <pc:sldMk cId="3858989323" sldId="360"/>
            <ac:spMk id="2" creationId="{2D8E176E-2FCC-1AEA-C245-B877D1707ABB}"/>
          </ac:spMkLst>
        </pc:spChg>
        <pc:spChg chg="del">
          <ac:chgData name="Chris Thomas-Unsworth" userId="98cfe693-affe-468f-a3e4-6b0f4c963f7c" providerId="ADAL" clId="{3D96B2D9-A337-42CF-8724-F60B15B53398}" dt="2026-01-26T12:34:08.612" v="1128" actId="478"/>
          <ac:spMkLst>
            <pc:docMk/>
            <pc:sldMk cId="3858989323" sldId="360"/>
            <ac:spMk id="3" creationId="{AAFC704D-0882-8D34-4AED-5615F4C7FFEA}"/>
          </ac:spMkLst>
        </pc:spChg>
        <pc:picChg chg="add mod modCrop">
          <ac:chgData name="Chris Thomas-Unsworth" userId="98cfe693-affe-468f-a3e4-6b0f4c963f7c" providerId="ADAL" clId="{3D96B2D9-A337-42CF-8724-F60B15B53398}" dt="2026-01-26T12:34:59.587" v="1138" actId="1076"/>
          <ac:picMkLst>
            <pc:docMk/>
            <pc:sldMk cId="3858989323" sldId="360"/>
            <ac:picMk id="5" creationId="{24984BA5-6FE1-182F-6241-B5CBE1B60018}"/>
          </ac:picMkLst>
        </pc:picChg>
        <pc:picChg chg="add mod modCrop">
          <ac:chgData name="Chris Thomas-Unsworth" userId="98cfe693-affe-468f-a3e4-6b0f4c963f7c" providerId="ADAL" clId="{3D96B2D9-A337-42CF-8724-F60B15B53398}" dt="2026-01-26T12:34:57.062" v="1136" actId="1076"/>
          <ac:picMkLst>
            <pc:docMk/>
            <pc:sldMk cId="3858989323" sldId="360"/>
            <ac:picMk id="7" creationId="{01661C23-23CA-F259-7B77-EEB3BC3526F3}"/>
          </ac:picMkLst>
        </pc:picChg>
      </pc:sldChg>
      <pc:sldChg chg="addSp delSp modSp new mod ord">
        <pc:chgData name="Chris Thomas-Unsworth" userId="98cfe693-affe-468f-a3e4-6b0f4c963f7c" providerId="ADAL" clId="{3D96B2D9-A337-42CF-8724-F60B15B53398}" dt="2026-01-26T13:00:33.066" v="1164" actId="1076"/>
        <pc:sldMkLst>
          <pc:docMk/>
          <pc:sldMk cId="2798388086" sldId="361"/>
        </pc:sldMkLst>
        <pc:spChg chg="del mod">
          <ac:chgData name="Chris Thomas-Unsworth" userId="98cfe693-affe-468f-a3e4-6b0f4c963f7c" providerId="ADAL" clId="{3D96B2D9-A337-42CF-8724-F60B15B53398}" dt="2026-01-26T13:00:02.485" v="1148" actId="478"/>
          <ac:spMkLst>
            <pc:docMk/>
            <pc:sldMk cId="2798388086" sldId="361"/>
            <ac:spMk id="2" creationId="{463439AB-290D-3217-A117-24C493A3F9B0}"/>
          </ac:spMkLst>
        </pc:spChg>
        <pc:spChg chg="del">
          <ac:chgData name="Chris Thomas-Unsworth" userId="98cfe693-affe-468f-a3e4-6b0f4c963f7c" providerId="ADAL" clId="{3D96B2D9-A337-42CF-8724-F60B15B53398}" dt="2026-01-26T13:00:03.528" v="1149" actId="478"/>
          <ac:spMkLst>
            <pc:docMk/>
            <pc:sldMk cId="2798388086" sldId="361"/>
            <ac:spMk id="3" creationId="{2CFA7A85-356A-9062-0AD0-9079887F8FB1}"/>
          </ac:spMkLst>
        </pc:spChg>
        <pc:spChg chg="add mod">
          <ac:chgData name="Chris Thomas-Unsworth" userId="98cfe693-affe-468f-a3e4-6b0f4c963f7c" providerId="ADAL" clId="{3D96B2D9-A337-42CF-8724-F60B15B53398}" dt="2026-01-26T12:58:45.364" v="1147" actId="20577"/>
          <ac:spMkLst>
            <pc:docMk/>
            <pc:sldMk cId="2798388086" sldId="361"/>
            <ac:spMk id="5" creationId="{28525F57-7004-E5D8-8383-E952CCCF881A}"/>
          </ac:spMkLst>
        </pc:spChg>
        <pc:picChg chg="add mod">
          <ac:chgData name="Chris Thomas-Unsworth" userId="98cfe693-affe-468f-a3e4-6b0f4c963f7c" providerId="ADAL" clId="{3D96B2D9-A337-42CF-8724-F60B15B53398}" dt="2026-01-26T13:00:32.169" v="1163" actId="1076"/>
          <ac:picMkLst>
            <pc:docMk/>
            <pc:sldMk cId="2798388086" sldId="361"/>
            <ac:picMk id="1026" creationId="{F6E6EC54-8C67-9755-64E7-B903DE73D346}"/>
          </ac:picMkLst>
        </pc:picChg>
        <pc:picChg chg="add mod">
          <ac:chgData name="Chris Thomas-Unsworth" userId="98cfe693-affe-468f-a3e4-6b0f4c963f7c" providerId="ADAL" clId="{3D96B2D9-A337-42CF-8724-F60B15B53398}" dt="2026-01-26T13:00:23.181" v="1156" actId="14100"/>
          <ac:picMkLst>
            <pc:docMk/>
            <pc:sldMk cId="2798388086" sldId="361"/>
            <ac:picMk id="1028" creationId="{05B57B79-AE1F-1469-5C82-AB4F4F616C17}"/>
          </ac:picMkLst>
        </pc:picChg>
        <pc:picChg chg="add mod">
          <ac:chgData name="Chris Thomas-Unsworth" userId="98cfe693-affe-468f-a3e4-6b0f4c963f7c" providerId="ADAL" clId="{3D96B2D9-A337-42CF-8724-F60B15B53398}" dt="2026-01-26T13:00:33.066" v="1164" actId="1076"/>
          <ac:picMkLst>
            <pc:docMk/>
            <pc:sldMk cId="2798388086" sldId="361"/>
            <ac:picMk id="1030" creationId="{122DEB81-6E41-022C-5079-5235F735A1F5}"/>
          </ac:picMkLst>
        </pc:picChg>
      </pc:sldChg>
      <pc:sldChg chg="addSp delSp modSp new add del mod ord">
        <pc:chgData name="Chris Thomas-Unsworth" userId="98cfe693-affe-468f-a3e4-6b0f4c963f7c" providerId="ADAL" clId="{3D96B2D9-A337-42CF-8724-F60B15B53398}" dt="2026-01-26T13:21:50.873" v="1347"/>
        <pc:sldMkLst>
          <pc:docMk/>
          <pc:sldMk cId="2276779433" sldId="362"/>
        </pc:sldMkLst>
        <pc:spChg chg="del">
          <ac:chgData name="Chris Thomas-Unsworth" userId="98cfe693-affe-468f-a3e4-6b0f4c963f7c" providerId="ADAL" clId="{3D96B2D9-A337-42CF-8724-F60B15B53398}" dt="2026-01-26T13:01:48.350" v="1167" actId="478"/>
          <ac:spMkLst>
            <pc:docMk/>
            <pc:sldMk cId="2276779433" sldId="362"/>
            <ac:spMk id="2" creationId="{8879ADE3-D4C0-EFAC-D099-E6B376201E4A}"/>
          </ac:spMkLst>
        </pc:spChg>
        <pc:spChg chg="del">
          <ac:chgData name="Chris Thomas-Unsworth" userId="98cfe693-affe-468f-a3e4-6b0f4c963f7c" providerId="ADAL" clId="{3D96B2D9-A337-42CF-8724-F60B15B53398}" dt="2026-01-26T13:02:00.728" v="1172" actId="478"/>
          <ac:spMkLst>
            <pc:docMk/>
            <pc:sldMk cId="2276779433" sldId="362"/>
            <ac:spMk id="3" creationId="{461967BC-0124-86E5-20E5-BEE041D66805}"/>
          </ac:spMkLst>
        </pc:spChg>
        <pc:spChg chg="add mod">
          <ac:chgData name="Chris Thomas-Unsworth" userId="98cfe693-affe-468f-a3e4-6b0f4c963f7c" providerId="ADAL" clId="{3D96B2D9-A337-42CF-8724-F60B15B53398}" dt="2026-01-26T13:01:56.371" v="1171" actId="20577"/>
          <ac:spMkLst>
            <pc:docMk/>
            <pc:sldMk cId="2276779433" sldId="362"/>
            <ac:spMk id="5" creationId="{862802A0-A41B-6788-BFD3-1C0EBA452401}"/>
          </ac:spMkLst>
        </pc:spChg>
        <pc:picChg chg="add mod">
          <ac:chgData name="Chris Thomas-Unsworth" userId="98cfe693-affe-468f-a3e4-6b0f4c963f7c" providerId="ADAL" clId="{3D96B2D9-A337-42CF-8724-F60B15B53398}" dt="2026-01-26T13:12:07.580" v="1225" actId="1076"/>
          <ac:picMkLst>
            <pc:docMk/>
            <pc:sldMk cId="2276779433" sldId="362"/>
            <ac:picMk id="7" creationId="{96412C39-A27E-A3CC-EF88-3496CEDA88B4}"/>
          </ac:picMkLst>
        </pc:picChg>
        <pc:picChg chg="add mod">
          <ac:chgData name="Chris Thomas-Unsworth" userId="98cfe693-affe-468f-a3e4-6b0f4c963f7c" providerId="ADAL" clId="{3D96B2D9-A337-42CF-8724-F60B15B53398}" dt="2026-01-26T13:05:33.652" v="1176" actId="1076"/>
          <ac:picMkLst>
            <pc:docMk/>
            <pc:sldMk cId="2276779433" sldId="362"/>
            <ac:picMk id="2050" creationId="{A4634A33-0B62-BF51-B809-3EF0F90BBF30}"/>
          </ac:picMkLst>
        </pc:picChg>
      </pc:sldChg>
      <pc:sldChg chg="addSp delSp modSp new mod">
        <pc:chgData name="Chris Thomas-Unsworth" userId="98cfe693-affe-468f-a3e4-6b0f4c963f7c" providerId="ADAL" clId="{3D96B2D9-A337-42CF-8724-F60B15B53398}" dt="2026-01-26T13:11:30.684" v="1224" actId="1076"/>
        <pc:sldMkLst>
          <pc:docMk/>
          <pc:sldMk cId="1492345371" sldId="363"/>
        </pc:sldMkLst>
        <pc:spChg chg="del">
          <ac:chgData name="Chris Thomas-Unsworth" userId="98cfe693-affe-468f-a3e4-6b0f4c963f7c" providerId="ADAL" clId="{3D96B2D9-A337-42CF-8724-F60B15B53398}" dt="2026-01-26T13:09:19.438" v="1182" actId="478"/>
          <ac:spMkLst>
            <pc:docMk/>
            <pc:sldMk cId="1492345371" sldId="363"/>
            <ac:spMk id="2" creationId="{2B263D78-DEFA-27FE-7D65-67E82906E178}"/>
          </ac:spMkLst>
        </pc:spChg>
        <pc:spChg chg="del">
          <ac:chgData name="Chris Thomas-Unsworth" userId="98cfe693-affe-468f-a3e4-6b0f4c963f7c" providerId="ADAL" clId="{3D96B2D9-A337-42CF-8724-F60B15B53398}" dt="2026-01-26T13:09:22.340" v="1183" actId="478"/>
          <ac:spMkLst>
            <pc:docMk/>
            <pc:sldMk cId="1492345371" sldId="363"/>
            <ac:spMk id="3" creationId="{D313607A-69B6-C89F-DCDB-3C6EFD7904E3}"/>
          </ac:spMkLst>
        </pc:spChg>
        <pc:spChg chg="add mod">
          <ac:chgData name="Chris Thomas-Unsworth" userId="98cfe693-affe-468f-a3e4-6b0f4c963f7c" providerId="ADAL" clId="{3D96B2D9-A337-42CF-8724-F60B15B53398}" dt="2026-01-26T13:10:37.606" v="1198" actId="20577"/>
          <ac:spMkLst>
            <pc:docMk/>
            <pc:sldMk cId="1492345371" sldId="363"/>
            <ac:spMk id="5" creationId="{C050CE11-24AA-FFD5-0E25-6C4CEB40424B}"/>
          </ac:spMkLst>
        </pc:spChg>
        <pc:spChg chg="add mod">
          <ac:chgData name="Chris Thomas-Unsworth" userId="98cfe693-affe-468f-a3e4-6b0f4c963f7c" providerId="ADAL" clId="{3D96B2D9-A337-42CF-8724-F60B15B53398}" dt="2026-01-26T13:11:30.684" v="1224" actId="1076"/>
          <ac:spMkLst>
            <pc:docMk/>
            <pc:sldMk cId="1492345371" sldId="363"/>
            <ac:spMk id="6" creationId="{198E3A3E-99C9-1A50-9756-6F2ED85FAAD9}"/>
          </ac:spMkLst>
        </pc:spChg>
      </pc:sldChg>
      <pc:sldChg chg="addSp delSp modSp new mod ord">
        <pc:chgData name="Chris Thomas-Unsworth" userId="98cfe693-affe-468f-a3e4-6b0f4c963f7c" providerId="ADAL" clId="{3D96B2D9-A337-42CF-8724-F60B15B53398}" dt="2026-01-26T13:16:24.329" v="1326" actId="14100"/>
        <pc:sldMkLst>
          <pc:docMk/>
          <pc:sldMk cId="3065929470" sldId="364"/>
        </pc:sldMkLst>
        <pc:spChg chg="del">
          <ac:chgData name="Chris Thomas-Unsworth" userId="98cfe693-affe-468f-a3e4-6b0f4c963f7c" providerId="ADAL" clId="{3D96B2D9-A337-42CF-8724-F60B15B53398}" dt="2026-01-26T13:14:57.469" v="1283" actId="478"/>
          <ac:spMkLst>
            <pc:docMk/>
            <pc:sldMk cId="3065929470" sldId="364"/>
            <ac:spMk id="2" creationId="{42CBCE09-7011-D75D-8FE7-B41EF5A15B9B}"/>
          </ac:spMkLst>
        </pc:spChg>
        <pc:spChg chg="del">
          <ac:chgData name="Chris Thomas-Unsworth" userId="98cfe693-affe-468f-a3e4-6b0f4c963f7c" providerId="ADAL" clId="{3D96B2D9-A337-42CF-8724-F60B15B53398}" dt="2026-01-26T13:14:58.482" v="1284" actId="478"/>
          <ac:spMkLst>
            <pc:docMk/>
            <pc:sldMk cId="3065929470" sldId="364"/>
            <ac:spMk id="3" creationId="{7D3894C5-D832-F9A4-C83C-647D2298F403}"/>
          </ac:spMkLst>
        </pc:spChg>
        <pc:spChg chg="add mod">
          <ac:chgData name="Chris Thomas-Unsworth" userId="98cfe693-affe-468f-a3e4-6b0f4c963f7c" providerId="ADAL" clId="{3D96B2D9-A337-42CF-8724-F60B15B53398}" dt="2026-01-26T13:16:24.329" v="1326" actId="14100"/>
          <ac:spMkLst>
            <pc:docMk/>
            <pc:sldMk cId="3065929470" sldId="364"/>
            <ac:spMk id="6" creationId="{5572CD60-59AD-6151-DC22-CAAE5379099E}"/>
          </ac:spMkLst>
        </pc:spChg>
        <pc:picChg chg="add mod">
          <ac:chgData name="Chris Thomas-Unsworth" userId="98cfe693-affe-468f-a3e4-6b0f4c963f7c" providerId="ADAL" clId="{3D96B2D9-A337-42CF-8724-F60B15B53398}" dt="2026-01-26T13:15:34.105" v="1287" actId="1076"/>
          <ac:picMkLst>
            <pc:docMk/>
            <pc:sldMk cId="3065929470" sldId="364"/>
            <ac:picMk id="5" creationId="{2D9CFACE-FE2F-B6BF-23FF-5A2625E77FD8}"/>
          </ac:picMkLst>
        </pc:picChg>
      </pc:sldChg>
      <pc:sldChg chg="addSp delSp modSp new mod">
        <pc:chgData name="Chris Thomas-Unsworth" userId="98cfe693-affe-468f-a3e4-6b0f4c963f7c" providerId="ADAL" clId="{3D96B2D9-A337-42CF-8724-F60B15B53398}" dt="2026-01-26T13:15:45.861" v="1293" actId="1076"/>
        <pc:sldMkLst>
          <pc:docMk/>
          <pc:sldMk cId="2660726105" sldId="365"/>
        </pc:sldMkLst>
        <pc:spChg chg="del">
          <ac:chgData name="Chris Thomas-Unsworth" userId="98cfe693-affe-468f-a3e4-6b0f4c963f7c" providerId="ADAL" clId="{3D96B2D9-A337-42CF-8724-F60B15B53398}" dt="2026-01-26T13:15:41.079" v="1290" actId="478"/>
          <ac:spMkLst>
            <pc:docMk/>
            <pc:sldMk cId="2660726105" sldId="365"/>
            <ac:spMk id="2" creationId="{D8868DDA-9A2F-92CC-4E6F-45D8971695CD}"/>
          </ac:spMkLst>
        </pc:spChg>
        <pc:spChg chg="del">
          <ac:chgData name="Chris Thomas-Unsworth" userId="98cfe693-affe-468f-a3e4-6b0f4c963f7c" providerId="ADAL" clId="{3D96B2D9-A337-42CF-8724-F60B15B53398}" dt="2026-01-26T13:15:38.125" v="1289" actId="22"/>
          <ac:spMkLst>
            <pc:docMk/>
            <pc:sldMk cId="2660726105" sldId="365"/>
            <ac:spMk id="3" creationId="{42295793-6737-4F8A-28AE-1AD81B2F3C9D}"/>
          </ac:spMkLst>
        </pc:spChg>
        <pc:picChg chg="add mod ord">
          <ac:chgData name="Chris Thomas-Unsworth" userId="98cfe693-affe-468f-a3e4-6b0f4c963f7c" providerId="ADAL" clId="{3D96B2D9-A337-42CF-8724-F60B15B53398}" dt="2026-01-26T13:15:45.861" v="1293" actId="1076"/>
          <ac:picMkLst>
            <pc:docMk/>
            <pc:sldMk cId="2660726105" sldId="365"/>
            <ac:picMk id="5" creationId="{1A9CB87A-57DE-4888-03E3-1D9CB2FB5134}"/>
          </ac:picMkLst>
        </pc:picChg>
      </pc:sldChg>
      <pc:sldChg chg="addSp delSp modSp new mod ord">
        <pc:chgData name="Chris Thomas-Unsworth" userId="98cfe693-affe-468f-a3e4-6b0f4c963f7c" providerId="ADAL" clId="{3D96B2D9-A337-42CF-8724-F60B15B53398}" dt="2026-01-26T14:40:28.672" v="1349"/>
        <pc:sldMkLst>
          <pc:docMk/>
          <pc:sldMk cId="1482795721" sldId="366"/>
        </pc:sldMkLst>
        <pc:spChg chg="del">
          <ac:chgData name="Chris Thomas-Unsworth" userId="98cfe693-affe-468f-a3e4-6b0f4c963f7c" providerId="ADAL" clId="{3D96B2D9-A337-42CF-8724-F60B15B53398}" dt="2026-01-26T13:17:03.469" v="1329" actId="478"/>
          <ac:spMkLst>
            <pc:docMk/>
            <pc:sldMk cId="1482795721" sldId="366"/>
            <ac:spMk id="2" creationId="{81239E11-6512-29A7-6141-C05A4BDF51B2}"/>
          </ac:spMkLst>
        </pc:spChg>
        <pc:spChg chg="del">
          <ac:chgData name="Chris Thomas-Unsworth" userId="98cfe693-affe-468f-a3e4-6b0f4c963f7c" providerId="ADAL" clId="{3D96B2D9-A337-42CF-8724-F60B15B53398}" dt="2026-01-26T13:17:01.248" v="1328" actId="22"/>
          <ac:spMkLst>
            <pc:docMk/>
            <pc:sldMk cId="1482795721" sldId="366"/>
            <ac:spMk id="3" creationId="{B2B4204F-38DF-8F2D-4BDD-7CB22AF2B6A2}"/>
          </ac:spMkLst>
        </pc:spChg>
        <pc:picChg chg="add mod ord">
          <ac:chgData name="Chris Thomas-Unsworth" userId="98cfe693-affe-468f-a3e4-6b0f4c963f7c" providerId="ADAL" clId="{3D96B2D9-A337-42CF-8724-F60B15B53398}" dt="2026-01-26T13:17:13.688" v="1334" actId="1076"/>
          <ac:picMkLst>
            <pc:docMk/>
            <pc:sldMk cId="1482795721" sldId="366"/>
            <ac:picMk id="5" creationId="{4742F8E8-DAC2-C305-F4B7-67599A79E315}"/>
          </ac:picMkLst>
        </pc:picChg>
      </pc:sldChg>
      <pc:sldChg chg="addSp delSp modSp new mod">
        <pc:chgData name="Chris Thomas-Unsworth" userId="98cfe693-affe-468f-a3e4-6b0f4c963f7c" providerId="ADAL" clId="{3D96B2D9-A337-42CF-8724-F60B15B53398}" dt="2026-01-26T13:17:56.298" v="1343" actId="1076"/>
        <pc:sldMkLst>
          <pc:docMk/>
          <pc:sldMk cId="2974590241" sldId="367"/>
        </pc:sldMkLst>
        <pc:spChg chg="del">
          <ac:chgData name="Chris Thomas-Unsworth" userId="98cfe693-affe-468f-a3e4-6b0f4c963f7c" providerId="ADAL" clId="{3D96B2D9-A337-42CF-8724-F60B15B53398}" dt="2026-01-26T13:17:47.607" v="1337" actId="478"/>
          <ac:spMkLst>
            <pc:docMk/>
            <pc:sldMk cId="2974590241" sldId="367"/>
            <ac:spMk id="2" creationId="{A9ACDDBE-6F4F-E919-F4CE-A554DADA6A5E}"/>
          </ac:spMkLst>
        </pc:spChg>
        <pc:spChg chg="del">
          <ac:chgData name="Chris Thomas-Unsworth" userId="98cfe693-affe-468f-a3e4-6b0f4c963f7c" providerId="ADAL" clId="{3D96B2D9-A337-42CF-8724-F60B15B53398}" dt="2026-01-26T13:17:49.075" v="1338" actId="478"/>
          <ac:spMkLst>
            <pc:docMk/>
            <pc:sldMk cId="2974590241" sldId="367"/>
            <ac:spMk id="3" creationId="{55FFC0A5-13B1-D810-8A9E-EE6ACBA94664}"/>
          </ac:spMkLst>
        </pc:spChg>
        <pc:picChg chg="add mod">
          <ac:chgData name="Chris Thomas-Unsworth" userId="98cfe693-affe-468f-a3e4-6b0f4c963f7c" providerId="ADAL" clId="{3D96B2D9-A337-42CF-8724-F60B15B53398}" dt="2026-01-26T13:17:56.298" v="1343" actId="1076"/>
          <ac:picMkLst>
            <pc:docMk/>
            <pc:sldMk cId="2974590241" sldId="367"/>
            <ac:picMk id="5" creationId="{5957F2E7-DBF5-1F88-7159-4B335A0DB8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D94D42B-E56C-3E4E-A9E1-09CE2F5AE4E7}" type="datetimeFigureOut">
              <a:rPr lang="en-GB" smtClean="0"/>
              <a:t>26/01/2026</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3D50153-80FE-254C-9406-C5EE5820426F}" type="slidenum">
              <a:rPr lang="en-GB" smtClean="0"/>
              <a:t>‹#›</a:t>
            </a:fld>
            <a:endParaRPr lang="en-GB"/>
          </a:p>
        </p:txBody>
      </p:sp>
    </p:spTree>
    <p:extLst>
      <p:ext uri="{BB962C8B-B14F-4D97-AF65-F5344CB8AC3E}">
        <p14:creationId xmlns:p14="http://schemas.microsoft.com/office/powerpoint/2010/main" val="205920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3D50153-80FE-254C-9406-C5EE5820426F}" type="slidenum">
              <a:rPr lang="en-GB" smtClean="0"/>
              <a:t>1</a:t>
            </a:fld>
            <a:endParaRPr lang="en-GB"/>
          </a:p>
        </p:txBody>
      </p:sp>
    </p:spTree>
    <p:extLst>
      <p:ext uri="{BB962C8B-B14F-4D97-AF65-F5344CB8AC3E}">
        <p14:creationId xmlns:p14="http://schemas.microsoft.com/office/powerpoint/2010/main" val="270600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3D50153-80FE-254C-9406-C5EE5820426F}" type="slidenum">
              <a:rPr lang="en-GB" smtClean="0"/>
              <a:t>2</a:t>
            </a:fld>
            <a:endParaRPr lang="en-GB"/>
          </a:p>
        </p:txBody>
      </p:sp>
    </p:spTree>
    <p:extLst>
      <p:ext uri="{BB962C8B-B14F-4D97-AF65-F5344CB8AC3E}">
        <p14:creationId xmlns:p14="http://schemas.microsoft.com/office/powerpoint/2010/main" val="315997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3D50153-80FE-254C-9406-C5EE5820426F}" type="slidenum">
              <a:rPr lang="en-GB" smtClean="0"/>
              <a:t>3</a:t>
            </a:fld>
            <a:endParaRPr lang="en-GB"/>
          </a:p>
        </p:txBody>
      </p:sp>
    </p:spTree>
    <p:extLst>
      <p:ext uri="{BB962C8B-B14F-4D97-AF65-F5344CB8AC3E}">
        <p14:creationId xmlns:p14="http://schemas.microsoft.com/office/powerpoint/2010/main" val="43641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3D50153-80FE-254C-9406-C5EE5820426F}" type="slidenum">
              <a:rPr lang="en-GB" smtClean="0"/>
              <a:t>4</a:t>
            </a:fld>
            <a:endParaRPr lang="en-GB"/>
          </a:p>
        </p:txBody>
      </p:sp>
    </p:spTree>
    <p:extLst>
      <p:ext uri="{BB962C8B-B14F-4D97-AF65-F5344CB8AC3E}">
        <p14:creationId xmlns:p14="http://schemas.microsoft.com/office/powerpoint/2010/main" val="136185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D50153-80FE-254C-9406-C5EE5820426F}" type="slidenum">
              <a:rPr lang="en-GB" smtClean="0"/>
              <a:t>5</a:t>
            </a:fld>
            <a:endParaRPr lang="en-GB"/>
          </a:p>
        </p:txBody>
      </p:sp>
    </p:spTree>
    <p:extLst>
      <p:ext uri="{BB962C8B-B14F-4D97-AF65-F5344CB8AC3E}">
        <p14:creationId xmlns:p14="http://schemas.microsoft.com/office/powerpoint/2010/main" val="1448470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1019-CD11-D849-8AA8-1F40567633C1}"/>
              </a:ext>
            </a:extLst>
          </p:cNvPr>
          <p:cNvSpPr>
            <a:spLocks noGrp="1"/>
          </p:cNvSpPr>
          <p:nvPr>
            <p:ph type="ctrTitle"/>
          </p:nvPr>
        </p:nvSpPr>
        <p:spPr>
          <a:xfrm>
            <a:off x="1524000" y="1122363"/>
            <a:ext cx="9144000" cy="2387600"/>
          </a:xfrm>
        </p:spPr>
        <p:txBody>
          <a:bodyPr anchor="b"/>
          <a:lstStyle>
            <a:lvl1pPr algn="ctr">
              <a:defRPr sz="6000" b="0" i="0">
                <a:latin typeface="Gill Sans MT" panose="020B0502020104020203" pitchFamily="34"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CC835B65-7E65-BC48-84F4-F5BFF842A224}"/>
              </a:ext>
            </a:extLst>
          </p:cNvPr>
          <p:cNvSpPr>
            <a:spLocks noGrp="1"/>
          </p:cNvSpPr>
          <p:nvPr>
            <p:ph type="subTitle" idx="1"/>
          </p:nvPr>
        </p:nvSpPr>
        <p:spPr>
          <a:xfrm>
            <a:off x="1524000" y="3602038"/>
            <a:ext cx="9144000" cy="1655762"/>
          </a:xfrm>
        </p:spPr>
        <p:txBody>
          <a:bodyPr/>
          <a:lstStyle>
            <a:lvl1pPr marL="0" indent="0" algn="ctr">
              <a:buNone/>
              <a:defRPr sz="2400" b="0" i="0">
                <a:latin typeface="Gill Sans MT" panose="020B050202010402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B30890C-419C-D94F-9FD9-E17522D7A8A2}"/>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5" name="Footer Placeholder 4">
            <a:extLst>
              <a:ext uri="{FF2B5EF4-FFF2-40B4-BE49-F238E27FC236}">
                <a16:creationId xmlns:a16="http://schemas.microsoft.com/office/drawing/2014/main" id="{9E6B47A2-022F-6242-ACF2-538095D80155}"/>
              </a:ext>
            </a:extLst>
          </p:cNvPr>
          <p:cNvSpPr>
            <a:spLocks noGrp="1"/>
          </p:cNvSpPr>
          <p:nvPr>
            <p:ph type="ftr" sz="quarter" idx="11"/>
          </p:nvPr>
        </p:nvSpPr>
        <p:spPr/>
        <p:txBody>
          <a:bodyPr/>
          <a:lstStyle/>
          <a:p>
            <a:r>
              <a:rPr lang="en-GB" i="1"/>
              <a:t>‘Learn Together to Live Together’</a:t>
            </a:r>
            <a:endParaRPr lang="en-GB"/>
          </a:p>
        </p:txBody>
      </p:sp>
      <p:sp>
        <p:nvSpPr>
          <p:cNvPr id="6" name="Slide Number Placeholder 5">
            <a:extLst>
              <a:ext uri="{FF2B5EF4-FFF2-40B4-BE49-F238E27FC236}">
                <a16:creationId xmlns:a16="http://schemas.microsoft.com/office/drawing/2014/main" id="{62A49386-50B9-784B-ABEA-BEB22DEF244E}"/>
              </a:ext>
            </a:extLst>
          </p:cNvPr>
          <p:cNvSpPr>
            <a:spLocks noGrp="1"/>
          </p:cNvSpPr>
          <p:nvPr>
            <p:ph type="sldNum" sz="quarter" idx="12"/>
          </p:nvPr>
        </p:nvSpPr>
        <p:spPr/>
        <p:txBody>
          <a:bodyPr/>
          <a:lstStyle/>
          <a:p>
            <a:fld id="{79302138-D0E8-9947-94CA-84D765FFD71E}" type="slidenum">
              <a:rPr lang="en-US" smtClean="0"/>
              <a:t>‹#›</a:t>
            </a:fld>
            <a:endParaRPr lang="en-US"/>
          </a:p>
        </p:txBody>
      </p:sp>
      <p:pic>
        <p:nvPicPr>
          <p:cNvPr id="7" name="Picture 6" descr="Shape, circle&#10;&#10;Description automatically generated">
            <a:extLst>
              <a:ext uri="{FF2B5EF4-FFF2-40B4-BE49-F238E27FC236}">
                <a16:creationId xmlns:a16="http://schemas.microsoft.com/office/drawing/2014/main" id="{A4BBE6D5-35FB-F346-9684-A2A015D16F41}"/>
              </a:ext>
            </a:extLst>
          </p:cNvPr>
          <p:cNvPicPr/>
          <p:nvPr userDrawn="1"/>
        </p:nvPicPr>
        <p:blipFill>
          <a:blip r:embed="rId2">
            <a:extLst>
              <a:ext uri="{28A0092B-C50C-407E-A947-70E740481C1C}">
                <a14:useLocalDpi xmlns:a14="http://schemas.microsoft.com/office/drawing/2010/main" val="0"/>
              </a:ext>
            </a:extLst>
          </a:blip>
          <a:srcRect t="11798" b="13165"/>
          <a:stretch>
            <a:fillRect/>
          </a:stretch>
        </p:blipFill>
        <p:spPr bwMode="auto">
          <a:xfrm>
            <a:off x="2390774" y="129540"/>
            <a:ext cx="914400" cy="887095"/>
          </a:xfrm>
          <a:prstGeom prst="rect">
            <a:avLst/>
          </a:prstGeom>
          <a:noFill/>
          <a:ln>
            <a:noFill/>
          </a:ln>
        </p:spPr>
      </p:pic>
      <p:sp>
        <p:nvSpPr>
          <p:cNvPr id="8" name="Rectangle 7">
            <a:extLst>
              <a:ext uri="{FF2B5EF4-FFF2-40B4-BE49-F238E27FC236}">
                <a16:creationId xmlns:a16="http://schemas.microsoft.com/office/drawing/2014/main" id="{CDA78567-7361-DA44-BB40-2E19EE94071E}"/>
              </a:ext>
            </a:extLst>
          </p:cNvPr>
          <p:cNvSpPr/>
          <p:nvPr userDrawn="1"/>
        </p:nvSpPr>
        <p:spPr>
          <a:xfrm>
            <a:off x="3224212" y="203022"/>
            <a:ext cx="6034088" cy="707886"/>
          </a:xfrm>
          <a:prstGeom prst="rect">
            <a:avLst/>
          </a:prstGeom>
        </p:spPr>
        <p:txBody>
          <a:bodyPr wrap="square">
            <a:spAutoFit/>
          </a:bodyPr>
          <a:lstStyle/>
          <a:p>
            <a:r>
              <a:rPr lang="en-GB" sz="4000">
                <a:solidFill>
                  <a:srgbClr val="EB5548"/>
                </a:solidFill>
                <a:effectLst/>
                <a:latin typeface="Gill Sans" panose="020B0502020104020203" pitchFamily="34" charset="-79"/>
                <a:ea typeface="MS Mincho" panose="02020609040205080304" pitchFamily="49" charset="-128"/>
              </a:rPr>
              <a:t>Somerdale</a:t>
            </a:r>
            <a:r>
              <a:rPr lang="en-GB" sz="4000">
                <a:solidFill>
                  <a:srgbClr val="808080"/>
                </a:solidFill>
                <a:effectLst/>
                <a:latin typeface="Gill Sans" panose="020B0502020104020203" pitchFamily="34" charset="-79"/>
                <a:ea typeface="MS Mincho" panose="02020609040205080304" pitchFamily="49" charset="-128"/>
              </a:rPr>
              <a:t> </a:t>
            </a:r>
            <a:r>
              <a:rPr lang="en-GB" sz="4000">
                <a:solidFill>
                  <a:schemeClr val="tx1"/>
                </a:solidFill>
                <a:effectLst/>
                <a:latin typeface="Gill Sans Light" panose="020B0302020104020203" pitchFamily="34" charset="-79"/>
                <a:ea typeface="MS Mincho" panose="02020609040205080304" pitchFamily="49" charset="-128"/>
              </a:rPr>
              <a:t>Educate Together </a:t>
            </a:r>
            <a:endParaRPr lang="en-US" sz="4000">
              <a:solidFill>
                <a:schemeClr val="tx1"/>
              </a:solidFill>
            </a:endParaRPr>
          </a:p>
        </p:txBody>
      </p:sp>
    </p:spTree>
    <p:extLst>
      <p:ext uri="{BB962C8B-B14F-4D97-AF65-F5344CB8AC3E}">
        <p14:creationId xmlns:p14="http://schemas.microsoft.com/office/powerpoint/2010/main" val="365961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82B-08BD-054B-97C2-46C5D60144B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217CFD8-7627-AC43-AA07-5D9D93F7880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FA5706-B4A2-8847-80E0-0AA16CF01E0F}"/>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5" name="Footer Placeholder 4">
            <a:extLst>
              <a:ext uri="{FF2B5EF4-FFF2-40B4-BE49-F238E27FC236}">
                <a16:creationId xmlns:a16="http://schemas.microsoft.com/office/drawing/2014/main" id="{240730EB-3C61-CF49-B420-3D1E9A9E2EF8}"/>
              </a:ext>
            </a:extLst>
          </p:cNvPr>
          <p:cNvSpPr>
            <a:spLocks noGrp="1"/>
          </p:cNvSpPr>
          <p:nvPr>
            <p:ph type="ftr" sz="quarter" idx="11"/>
          </p:nvPr>
        </p:nvSpPr>
        <p:spPr/>
        <p:txBody>
          <a:bodyPr/>
          <a:lstStyle/>
          <a:p>
            <a:r>
              <a:rPr lang="en-GB" i="1"/>
              <a:t>‘Learn Together to Live Together’</a:t>
            </a:r>
            <a:endParaRPr lang="en-GB"/>
          </a:p>
        </p:txBody>
      </p:sp>
      <p:sp>
        <p:nvSpPr>
          <p:cNvPr id="6" name="Slide Number Placeholder 5">
            <a:extLst>
              <a:ext uri="{FF2B5EF4-FFF2-40B4-BE49-F238E27FC236}">
                <a16:creationId xmlns:a16="http://schemas.microsoft.com/office/drawing/2014/main" id="{065A1886-702E-834E-AAFD-7192CFFA55AB}"/>
              </a:ext>
            </a:extLst>
          </p:cNvPr>
          <p:cNvSpPr>
            <a:spLocks noGrp="1"/>
          </p:cNvSpPr>
          <p:nvPr>
            <p:ph type="sldNum" sz="quarter" idx="12"/>
          </p:nvPr>
        </p:nvSpPr>
        <p:spPr/>
        <p:txBody>
          <a:bodyPr/>
          <a:lstStyle/>
          <a:p>
            <a:fld id="{79302138-D0E8-9947-94CA-84D765FFD71E}" type="slidenum">
              <a:rPr lang="en-US" smtClean="0"/>
              <a:t>‹#›</a:t>
            </a:fld>
            <a:endParaRPr lang="en-US"/>
          </a:p>
        </p:txBody>
      </p:sp>
    </p:spTree>
    <p:extLst>
      <p:ext uri="{BB962C8B-B14F-4D97-AF65-F5344CB8AC3E}">
        <p14:creationId xmlns:p14="http://schemas.microsoft.com/office/powerpoint/2010/main" val="206112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BEF54-11EE-4E4E-B381-511EBF47D9C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91F902-9667-9143-B984-455C6589C4F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7950A2-2BE5-7F4B-9A28-8327745D32E4}"/>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5" name="Footer Placeholder 4">
            <a:extLst>
              <a:ext uri="{FF2B5EF4-FFF2-40B4-BE49-F238E27FC236}">
                <a16:creationId xmlns:a16="http://schemas.microsoft.com/office/drawing/2014/main" id="{8590FCEF-2C41-0146-A6AA-CA94367D4080}"/>
              </a:ext>
            </a:extLst>
          </p:cNvPr>
          <p:cNvSpPr>
            <a:spLocks noGrp="1"/>
          </p:cNvSpPr>
          <p:nvPr>
            <p:ph type="ftr" sz="quarter" idx="11"/>
          </p:nvPr>
        </p:nvSpPr>
        <p:spPr/>
        <p:txBody>
          <a:bodyPr/>
          <a:lstStyle/>
          <a:p>
            <a:r>
              <a:rPr lang="en-GB" i="1"/>
              <a:t>‘Learn Together to Live Together’</a:t>
            </a:r>
            <a:endParaRPr lang="en-GB"/>
          </a:p>
        </p:txBody>
      </p:sp>
      <p:sp>
        <p:nvSpPr>
          <p:cNvPr id="6" name="Slide Number Placeholder 5">
            <a:extLst>
              <a:ext uri="{FF2B5EF4-FFF2-40B4-BE49-F238E27FC236}">
                <a16:creationId xmlns:a16="http://schemas.microsoft.com/office/drawing/2014/main" id="{77A21E02-C86C-D046-A0C6-C3E3F16ED783}"/>
              </a:ext>
            </a:extLst>
          </p:cNvPr>
          <p:cNvSpPr>
            <a:spLocks noGrp="1"/>
          </p:cNvSpPr>
          <p:nvPr>
            <p:ph type="sldNum" sz="quarter" idx="12"/>
          </p:nvPr>
        </p:nvSpPr>
        <p:spPr/>
        <p:txBody>
          <a:bodyPr/>
          <a:lstStyle/>
          <a:p>
            <a:fld id="{79302138-D0E8-9947-94CA-84D765FFD71E}" type="slidenum">
              <a:rPr lang="en-US" smtClean="0"/>
              <a:t>‹#›</a:t>
            </a:fld>
            <a:endParaRPr lang="en-US"/>
          </a:p>
        </p:txBody>
      </p:sp>
    </p:spTree>
    <p:extLst>
      <p:ext uri="{BB962C8B-B14F-4D97-AF65-F5344CB8AC3E}">
        <p14:creationId xmlns:p14="http://schemas.microsoft.com/office/powerpoint/2010/main" val="154716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BE6C-BC44-FE4F-B68E-7202D24060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7BA629D-72AB-B94D-9BA2-B0E5DA32C3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ABAA53-8DE8-1A4A-91CF-76162F97461B}"/>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5" name="Footer Placeholder 4">
            <a:extLst>
              <a:ext uri="{FF2B5EF4-FFF2-40B4-BE49-F238E27FC236}">
                <a16:creationId xmlns:a16="http://schemas.microsoft.com/office/drawing/2014/main" id="{E5CA7DCB-7EAA-E44E-AB06-F2F1B6739B33}"/>
              </a:ext>
            </a:extLst>
          </p:cNvPr>
          <p:cNvSpPr>
            <a:spLocks noGrp="1"/>
          </p:cNvSpPr>
          <p:nvPr>
            <p:ph type="ftr" sz="quarter" idx="11"/>
          </p:nvPr>
        </p:nvSpPr>
        <p:spPr/>
        <p:txBody>
          <a:bodyPr/>
          <a:lstStyle/>
          <a:p>
            <a:r>
              <a:rPr lang="en-GB" i="1"/>
              <a:t>‘Learn Together to Live Together’</a:t>
            </a:r>
            <a:endParaRPr lang="en-GB"/>
          </a:p>
        </p:txBody>
      </p:sp>
      <p:sp>
        <p:nvSpPr>
          <p:cNvPr id="6" name="Slide Number Placeholder 5">
            <a:extLst>
              <a:ext uri="{FF2B5EF4-FFF2-40B4-BE49-F238E27FC236}">
                <a16:creationId xmlns:a16="http://schemas.microsoft.com/office/drawing/2014/main" id="{B1BD06B6-8626-CD49-9498-7B62F3406257}"/>
              </a:ext>
            </a:extLst>
          </p:cNvPr>
          <p:cNvSpPr>
            <a:spLocks noGrp="1"/>
          </p:cNvSpPr>
          <p:nvPr>
            <p:ph type="sldNum" sz="quarter" idx="12"/>
          </p:nvPr>
        </p:nvSpPr>
        <p:spPr/>
        <p:txBody>
          <a:bodyPr/>
          <a:lstStyle/>
          <a:p>
            <a:fld id="{79302138-D0E8-9947-94CA-84D765FFD71E}" type="slidenum">
              <a:rPr lang="en-US" smtClean="0"/>
              <a:t>‹#›</a:t>
            </a:fld>
            <a:endParaRPr lang="en-US"/>
          </a:p>
        </p:txBody>
      </p:sp>
    </p:spTree>
    <p:extLst>
      <p:ext uri="{BB962C8B-B14F-4D97-AF65-F5344CB8AC3E}">
        <p14:creationId xmlns:p14="http://schemas.microsoft.com/office/powerpoint/2010/main" val="36919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713B-5F03-8B49-ADC5-67AB6725426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A94891E-8385-D04E-BEAD-E28E43B574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559887-4A03-6048-BC3A-490343C53FD2}"/>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5" name="Footer Placeholder 4">
            <a:extLst>
              <a:ext uri="{FF2B5EF4-FFF2-40B4-BE49-F238E27FC236}">
                <a16:creationId xmlns:a16="http://schemas.microsoft.com/office/drawing/2014/main" id="{BA21D5D8-ADB8-7D4D-8E1F-31FA1A0FE45A}"/>
              </a:ext>
            </a:extLst>
          </p:cNvPr>
          <p:cNvSpPr>
            <a:spLocks noGrp="1"/>
          </p:cNvSpPr>
          <p:nvPr>
            <p:ph type="ftr" sz="quarter" idx="11"/>
          </p:nvPr>
        </p:nvSpPr>
        <p:spPr/>
        <p:txBody>
          <a:bodyPr/>
          <a:lstStyle/>
          <a:p>
            <a:r>
              <a:rPr lang="en-GB" i="1"/>
              <a:t>‘Learn Together to Live Together’</a:t>
            </a:r>
            <a:endParaRPr lang="en-GB"/>
          </a:p>
        </p:txBody>
      </p:sp>
      <p:sp>
        <p:nvSpPr>
          <p:cNvPr id="6" name="Slide Number Placeholder 5">
            <a:extLst>
              <a:ext uri="{FF2B5EF4-FFF2-40B4-BE49-F238E27FC236}">
                <a16:creationId xmlns:a16="http://schemas.microsoft.com/office/drawing/2014/main" id="{F2D83CB4-F32F-D640-ABF3-AB2507946AEA}"/>
              </a:ext>
            </a:extLst>
          </p:cNvPr>
          <p:cNvSpPr>
            <a:spLocks noGrp="1"/>
          </p:cNvSpPr>
          <p:nvPr>
            <p:ph type="sldNum" sz="quarter" idx="12"/>
          </p:nvPr>
        </p:nvSpPr>
        <p:spPr/>
        <p:txBody>
          <a:bodyPr/>
          <a:lstStyle/>
          <a:p>
            <a:fld id="{79302138-D0E8-9947-94CA-84D765FFD71E}" type="slidenum">
              <a:rPr lang="en-US" smtClean="0"/>
              <a:t>‹#›</a:t>
            </a:fld>
            <a:endParaRPr lang="en-US"/>
          </a:p>
        </p:txBody>
      </p:sp>
    </p:spTree>
    <p:extLst>
      <p:ext uri="{BB962C8B-B14F-4D97-AF65-F5344CB8AC3E}">
        <p14:creationId xmlns:p14="http://schemas.microsoft.com/office/powerpoint/2010/main" val="413377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2BAE-E9C3-9744-A52C-13ED90D32C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F033A41-0A77-4846-A9BD-251753AE059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025F62B-FC1F-7F41-9772-FA1F17306B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9E1BA3-C8FE-5643-B9A6-9652B873EC20}"/>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6" name="Footer Placeholder 5">
            <a:extLst>
              <a:ext uri="{FF2B5EF4-FFF2-40B4-BE49-F238E27FC236}">
                <a16:creationId xmlns:a16="http://schemas.microsoft.com/office/drawing/2014/main" id="{178E6D3C-4365-1D45-A30B-912C04517E73}"/>
              </a:ext>
            </a:extLst>
          </p:cNvPr>
          <p:cNvSpPr>
            <a:spLocks noGrp="1"/>
          </p:cNvSpPr>
          <p:nvPr>
            <p:ph type="ftr" sz="quarter" idx="11"/>
          </p:nvPr>
        </p:nvSpPr>
        <p:spPr/>
        <p:txBody>
          <a:bodyPr/>
          <a:lstStyle/>
          <a:p>
            <a:r>
              <a:rPr lang="en-GB" i="1"/>
              <a:t>‘Learn Together to Live Together’</a:t>
            </a:r>
            <a:endParaRPr lang="en-GB"/>
          </a:p>
        </p:txBody>
      </p:sp>
      <p:sp>
        <p:nvSpPr>
          <p:cNvPr id="7" name="Slide Number Placeholder 6">
            <a:extLst>
              <a:ext uri="{FF2B5EF4-FFF2-40B4-BE49-F238E27FC236}">
                <a16:creationId xmlns:a16="http://schemas.microsoft.com/office/drawing/2014/main" id="{BFA3472A-AC30-3546-BC44-20B7B80008B2}"/>
              </a:ext>
            </a:extLst>
          </p:cNvPr>
          <p:cNvSpPr>
            <a:spLocks noGrp="1"/>
          </p:cNvSpPr>
          <p:nvPr>
            <p:ph type="sldNum" sz="quarter" idx="12"/>
          </p:nvPr>
        </p:nvSpPr>
        <p:spPr/>
        <p:txBody>
          <a:bodyPr/>
          <a:lstStyle/>
          <a:p>
            <a:fld id="{79302138-D0E8-9947-94CA-84D765FFD71E}" type="slidenum">
              <a:rPr lang="en-US" smtClean="0"/>
              <a:t>‹#›</a:t>
            </a:fld>
            <a:endParaRPr lang="en-US"/>
          </a:p>
        </p:txBody>
      </p:sp>
    </p:spTree>
    <p:extLst>
      <p:ext uri="{BB962C8B-B14F-4D97-AF65-F5344CB8AC3E}">
        <p14:creationId xmlns:p14="http://schemas.microsoft.com/office/powerpoint/2010/main" val="355889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B38F-8EDA-FD42-9963-FDF9855427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6FC48C-1A43-124B-85F3-9FF3B7AF51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280592-F9CC-AC46-84AA-AE13B32D409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CBB18DC-86E6-EB43-A09F-2F2FF6A60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B0A4009-425C-4E44-9288-3A2FE3E51CC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A970B49-1ED3-D646-95E3-6147DC00999C}"/>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8" name="Footer Placeholder 7">
            <a:extLst>
              <a:ext uri="{FF2B5EF4-FFF2-40B4-BE49-F238E27FC236}">
                <a16:creationId xmlns:a16="http://schemas.microsoft.com/office/drawing/2014/main" id="{5E46798C-84F6-804C-B8C1-372419DC56A3}"/>
              </a:ext>
            </a:extLst>
          </p:cNvPr>
          <p:cNvSpPr>
            <a:spLocks noGrp="1"/>
          </p:cNvSpPr>
          <p:nvPr>
            <p:ph type="ftr" sz="quarter" idx="11"/>
          </p:nvPr>
        </p:nvSpPr>
        <p:spPr/>
        <p:txBody>
          <a:bodyPr/>
          <a:lstStyle/>
          <a:p>
            <a:r>
              <a:rPr lang="en-GB" i="1"/>
              <a:t>‘Learn Together to Live Together’</a:t>
            </a:r>
            <a:endParaRPr lang="en-GB"/>
          </a:p>
        </p:txBody>
      </p:sp>
      <p:sp>
        <p:nvSpPr>
          <p:cNvPr id="9" name="Slide Number Placeholder 8">
            <a:extLst>
              <a:ext uri="{FF2B5EF4-FFF2-40B4-BE49-F238E27FC236}">
                <a16:creationId xmlns:a16="http://schemas.microsoft.com/office/drawing/2014/main" id="{9BE571CD-E2A0-234E-BDF8-77EA3BB7FEC1}"/>
              </a:ext>
            </a:extLst>
          </p:cNvPr>
          <p:cNvSpPr>
            <a:spLocks noGrp="1"/>
          </p:cNvSpPr>
          <p:nvPr>
            <p:ph type="sldNum" sz="quarter" idx="12"/>
          </p:nvPr>
        </p:nvSpPr>
        <p:spPr/>
        <p:txBody>
          <a:bodyPr/>
          <a:lstStyle/>
          <a:p>
            <a:fld id="{79302138-D0E8-9947-94CA-84D765FFD71E}" type="slidenum">
              <a:rPr lang="en-US" smtClean="0"/>
              <a:t>‹#›</a:t>
            </a:fld>
            <a:endParaRPr lang="en-US"/>
          </a:p>
        </p:txBody>
      </p:sp>
    </p:spTree>
    <p:extLst>
      <p:ext uri="{BB962C8B-B14F-4D97-AF65-F5344CB8AC3E}">
        <p14:creationId xmlns:p14="http://schemas.microsoft.com/office/powerpoint/2010/main" val="329276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FFA3-5CAA-9144-8A2A-B490E3E866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612EBE2-50BF-BA43-8ED6-D4FD6361D85D}"/>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4" name="Footer Placeholder 3">
            <a:extLst>
              <a:ext uri="{FF2B5EF4-FFF2-40B4-BE49-F238E27FC236}">
                <a16:creationId xmlns:a16="http://schemas.microsoft.com/office/drawing/2014/main" id="{B16F815E-70A6-FF4B-ACA9-D78213E74FAB}"/>
              </a:ext>
            </a:extLst>
          </p:cNvPr>
          <p:cNvSpPr>
            <a:spLocks noGrp="1"/>
          </p:cNvSpPr>
          <p:nvPr>
            <p:ph type="ftr" sz="quarter" idx="11"/>
          </p:nvPr>
        </p:nvSpPr>
        <p:spPr/>
        <p:txBody>
          <a:bodyPr/>
          <a:lstStyle/>
          <a:p>
            <a:r>
              <a:rPr lang="en-GB" i="1"/>
              <a:t>‘Learn Together to Live Together’</a:t>
            </a:r>
            <a:endParaRPr lang="en-GB"/>
          </a:p>
        </p:txBody>
      </p:sp>
      <p:sp>
        <p:nvSpPr>
          <p:cNvPr id="5" name="Slide Number Placeholder 4">
            <a:extLst>
              <a:ext uri="{FF2B5EF4-FFF2-40B4-BE49-F238E27FC236}">
                <a16:creationId xmlns:a16="http://schemas.microsoft.com/office/drawing/2014/main" id="{F49B6358-8C1A-7549-96C0-4A6D9E4EBCE9}"/>
              </a:ext>
            </a:extLst>
          </p:cNvPr>
          <p:cNvSpPr>
            <a:spLocks noGrp="1"/>
          </p:cNvSpPr>
          <p:nvPr>
            <p:ph type="sldNum" sz="quarter" idx="12"/>
          </p:nvPr>
        </p:nvSpPr>
        <p:spPr/>
        <p:txBody>
          <a:bodyPr/>
          <a:lstStyle/>
          <a:p>
            <a:fld id="{79302138-D0E8-9947-94CA-84D765FFD71E}" type="slidenum">
              <a:rPr lang="en-US" smtClean="0"/>
              <a:t>‹#›</a:t>
            </a:fld>
            <a:endParaRPr lang="en-US"/>
          </a:p>
        </p:txBody>
      </p:sp>
    </p:spTree>
    <p:extLst>
      <p:ext uri="{BB962C8B-B14F-4D97-AF65-F5344CB8AC3E}">
        <p14:creationId xmlns:p14="http://schemas.microsoft.com/office/powerpoint/2010/main" val="270435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9745F9-D12D-0C4E-9C0A-60831D3CBBE6}"/>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3" name="Footer Placeholder 2">
            <a:extLst>
              <a:ext uri="{FF2B5EF4-FFF2-40B4-BE49-F238E27FC236}">
                <a16:creationId xmlns:a16="http://schemas.microsoft.com/office/drawing/2014/main" id="{18892B70-0323-AF44-8631-BA01CBDE0C18}"/>
              </a:ext>
            </a:extLst>
          </p:cNvPr>
          <p:cNvSpPr>
            <a:spLocks noGrp="1"/>
          </p:cNvSpPr>
          <p:nvPr>
            <p:ph type="ftr" sz="quarter" idx="11"/>
          </p:nvPr>
        </p:nvSpPr>
        <p:spPr/>
        <p:txBody>
          <a:bodyPr/>
          <a:lstStyle/>
          <a:p>
            <a:r>
              <a:rPr lang="en-GB" i="1"/>
              <a:t>‘Learn Together to Live Together’</a:t>
            </a:r>
            <a:endParaRPr lang="en-GB"/>
          </a:p>
        </p:txBody>
      </p:sp>
      <p:sp>
        <p:nvSpPr>
          <p:cNvPr id="4" name="Slide Number Placeholder 3">
            <a:extLst>
              <a:ext uri="{FF2B5EF4-FFF2-40B4-BE49-F238E27FC236}">
                <a16:creationId xmlns:a16="http://schemas.microsoft.com/office/drawing/2014/main" id="{5827973C-7A35-8946-931E-8111B64D024E}"/>
              </a:ext>
            </a:extLst>
          </p:cNvPr>
          <p:cNvSpPr>
            <a:spLocks noGrp="1"/>
          </p:cNvSpPr>
          <p:nvPr>
            <p:ph type="sldNum" sz="quarter" idx="12"/>
          </p:nvPr>
        </p:nvSpPr>
        <p:spPr/>
        <p:txBody>
          <a:bodyPr/>
          <a:lstStyle/>
          <a:p>
            <a:fld id="{79302138-D0E8-9947-94CA-84D765FFD71E}" type="slidenum">
              <a:rPr lang="en-US" smtClean="0"/>
              <a:t>‹#›</a:t>
            </a:fld>
            <a:endParaRPr lang="en-US"/>
          </a:p>
        </p:txBody>
      </p:sp>
    </p:spTree>
    <p:extLst>
      <p:ext uri="{BB962C8B-B14F-4D97-AF65-F5344CB8AC3E}">
        <p14:creationId xmlns:p14="http://schemas.microsoft.com/office/powerpoint/2010/main" val="113972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B307-5088-ED4D-ADEE-9F9E48E05A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1408D65-1151-B642-B360-C50D23304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FB7299-8529-AD42-B68D-DC4A57340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D49F3B-DD9C-854C-9527-0453215339EB}"/>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6" name="Footer Placeholder 5">
            <a:extLst>
              <a:ext uri="{FF2B5EF4-FFF2-40B4-BE49-F238E27FC236}">
                <a16:creationId xmlns:a16="http://schemas.microsoft.com/office/drawing/2014/main" id="{048752ED-2BDD-7944-8BD6-07B245B5820C}"/>
              </a:ext>
            </a:extLst>
          </p:cNvPr>
          <p:cNvSpPr>
            <a:spLocks noGrp="1"/>
          </p:cNvSpPr>
          <p:nvPr>
            <p:ph type="ftr" sz="quarter" idx="11"/>
          </p:nvPr>
        </p:nvSpPr>
        <p:spPr/>
        <p:txBody>
          <a:bodyPr/>
          <a:lstStyle/>
          <a:p>
            <a:r>
              <a:rPr lang="en-GB" i="1"/>
              <a:t>‘Learn Together to Live Together’</a:t>
            </a:r>
            <a:endParaRPr lang="en-GB"/>
          </a:p>
        </p:txBody>
      </p:sp>
      <p:sp>
        <p:nvSpPr>
          <p:cNvPr id="7" name="Slide Number Placeholder 6">
            <a:extLst>
              <a:ext uri="{FF2B5EF4-FFF2-40B4-BE49-F238E27FC236}">
                <a16:creationId xmlns:a16="http://schemas.microsoft.com/office/drawing/2014/main" id="{203EC094-49A1-114A-B4A7-8277BA94DB9E}"/>
              </a:ext>
            </a:extLst>
          </p:cNvPr>
          <p:cNvSpPr>
            <a:spLocks noGrp="1"/>
          </p:cNvSpPr>
          <p:nvPr>
            <p:ph type="sldNum" sz="quarter" idx="12"/>
          </p:nvPr>
        </p:nvSpPr>
        <p:spPr/>
        <p:txBody>
          <a:bodyPr/>
          <a:lstStyle/>
          <a:p>
            <a:fld id="{79302138-D0E8-9947-94CA-84D765FFD71E}" type="slidenum">
              <a:rPr lang="en-US" smtClean="0"/>
              <a:t>‹#›</a:t>
            </a:fld>
            <a:endParaRPr lang="en-US"/>
          </a:p>
        </p:txBody>
      </p:sp>
    </p:spTree>
    <p:extLst>
      <p:ext uri="{BB962C8B-B14F-4D97-AF65-F5344CB8AC3E}">
        <p14:creationId xmlns:p14="http://schemas.microsoft.com/office/powerpoint/2010/main" val="376032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8D52-031E-7F47-A7C8-8596F339FF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FABB325-3ACC-2043-81EE-E60E1F4E5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F5CDCD2A-2C3A-D344-ABF7-42298F5CF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64BD18-E92B-8F42-BDDB-F73F3D7A2DF7}"/>
              </a:ext>
            </a:extLst>
          </p:cNvPr>
          <p:cNvSpPr>
            <a:spLocks noGrp="1"/>
          </p:cNvSpPr>
          <p:nvPr>
            <p:ph type="dt" sz="half" idx="10"/>
          </p:nvPr>
        </p:nvSpPr>
        <p:spPr/>
        <p:txBody>
          <a:bodyPr/>
          <a:lstStyle/>
          <a:p>
            <a:fld id="{7490E581-6133-844C-8AC8-295DF791C8E6}" type="datetimeFigureOut">
              <a:rPr lang="en-US" smtClean="0"/>
              <a:t>1/26/2026</a:t>
            </a:fld>
            <a:endParaRPr lang="en-US"/>
          </a:p>
        </p:txBody>
      </p:sp>
      <p:sp>
        <p:nvSpPr>
          <p:cNvPr id="6" name="Footer Placeholder 5">
            <a:extLst>
              <a:ext uri="{FF2B5EF4-FFF2-40B4-BE49-F238E27FC236}">
                <a16:creationId xmlns:a16="http://schemas.microsoft.com/office/drawing/2014/main" id="{A2030352-AB20-4843-9E86-DC7E5E384AAB}"/>
              </a:ext>
            </a:extLst>
          </p:cNvPr>
          <p:cNvSpPr>
            <a:spLocks noGrp="1"/>
          </p:cNvSpPr>
          <p:nvPr>
            <p:ph type="ftr" sz="quarter" idx="11"/>
          </p:nvPr>
        </p:nvSpPr>
        <p:spPr/>
        <p:txBody>
          <a:bodyPr/>
          <a:lstStyle/>
          <a:p>
            <a:r>
              <a:rPr lang="en-GB" i="1"/>
              <a:t>‘Learn Together to Live Together’</a:t>
            </a:r>
            <a:endParaRPr lang="en-GB"/>
          </a:p>
        </p:txBody>
      </p:sp>
      <p:sp>
        <p:nvSpPr>
          <p:cNvPr id="7" name="Slide Number Placeholder 6">
            <a:extLst>
              <a:ext uri="{FF2B5EF4-FFF2-40B4-BE49-F238E27FC236}">
                <a16:creationId xmlns:a16="http://schemas.microsoft.com/office/drawing/2014/main" id="{064FB708-7D5E-3443-8B6A-7E7C3A699DCC}"/>
              </a:ext>
            </a:extLst>
          </p:cNvPr>
          <p:cNvSpPr>
            <a:spLocks noGrp="1"/>
          </p:cNvSpPr>
          <p:nvPr>
            <p:ph type="sldNum" sz="quarter" idx="12"/>
          </p:nvPr>
        </p:nvSpPr>
        <p:spPr/>
        <p:txBody>
          <a:bodyPr/>
          <a:lstStyle/>
          <a:p>
            <a:fld id="{79302138-D0E8-9947-94CA-84D765FFD71E}" type="slidenum">
              <a:rPr lang="en-US" smtClean="0"/>
              <a:t>‹#›</a:t>
            </a:fld>
            <a:endParaRPr lang="en-US"/>
          </a:p>
        </p:txBody>
      </p:sp>
    </p:spTree>
    <p:extLst>
      <p:ext uri="{BB962C8B-B14F-4D97-AF65-F5344CB8AC3E}">
        <p14:creationId xmlns:p14="http://schemas.microsoft.com/office/powerpoint/2010/main" val="294633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3F8-40AA-B042-8F41-F7011E948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2C55BD-4A5A-CE42-9473-9C2E514F6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C321A8-071E-CF48-9C9B-8E6C77799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0E581-6133-844C-8AC8-295DF791C8E6}" type="datetimeFigureOut">
              <a:rPr lang="en-US" smtClean="0"/>
              <a:t>1/26/2026</a:t>
            </a:fld>
            <a:endParaRPr lang="en-US"/>
          </a:p>
        </p:txBody>
      </p:sp>
      <p:sp>
        <p:nvSpPr>
          <p:cNvPr id="5" name="Footer Placeholder 4">
            <a:extLst>
              <a:ext uri="{FF2B5EF4-FFF2-40B4-BE49-F238E27FC236}">
                <a16:creationId xmlns:a16="http://schemas.microsoft.com/office/drawing/2014/main" id="{2FBF2DE6-3D92-9445-8BE3-62AD49A583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i="1"/>
              <a:t>‘Learn Together to Live Together’</a:t>
            </a:r>
            <a:endParaRPr lang="en-GB"/>
          </a:p>
        </p:txBody>
      </p:sp>
      <p:sp>
        <p:nvSpPr>
          <p:cNvPr id="6" name="Slide Number Placeholder 5">
            <a:extLst>
              <a:ext uri="{FF2B5EF4-FFF2-40B4-BE49-F238E27FC236}">
                <a16:creationId xmlns:a16="http://schemas.microsoft.com/office/drawing/2014/main" id="{5815FF2F-82B3-8E4B-98C5-EAF527C53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02138-D0E8-9947-94CA-84D765FFD71E}" type="slidenum">
              <a:rPr lang="en-US" smtClean="0"/>
              <a:t>‹#›</a:t>
            </a:fld>
            <a:endParaRPr lang="en-US"/>
          </a:p>
        </p:txBody>
      </p:sp>
      <p:pic>
        <p:nvPicPr>
          <p:cNvPr id="8" name="Picture 7" descr="A picture containing accessory, vector graphics, aircraft&#10;&#10;Description automatically generated">
            <a:extLst>
              <a:ext uri="{FF2B5EF4-FFF2-40B4-BE49-F238E27FC236}">
                <a16:creationId xmlns:a16="http://schemas.microsoft.com/office/drawing/2014/main" id="{AAD34C73-59EB-9549-A609-F21F03B0488B}"/>
              </a:ext>
            </a:extLst>
          </p:cNvPr>
          <p:cNvPicPr>
            <a:picLocks noChangeAspect="1"/>
          </p:cNvPicPr>
          <p:nvPr userDrawn="1"/>
        </p:nvPicPr>
        <p:blipFill>
          <a:blip r:embed="rId13">
            <a:alphaModFix amt="20000"/>
          </a:blip>
          <a:stretch>
            <a:fillRect/>
          </a:stretch>
        </p:blipFill>
        <p:spPr>
          <a:xfrm>
            <a:off x="9512300" y="4321175"/>
            <a:ext cx="5359400" cy="5359400"/>
          </a:xfrm>
          <a:prstGeom prst="rect">
            <a:avLst/>
          </a:prstGeom>
        </p:spPr>
      </p:pic>
      <p:pic>
        <p:nvPicPr>
          <p:cNvPr id="9" name="Picture 8">
            <a:extLst>
              <a:ext uri="{FF2B5EF4-FFF2-40B4-BE49-F238E27FC236}">
                <a16:creationId xmlns:a16="http://schemas.microsoft.com/office/drawing/2014/main" id="{1DE6E5E3-6A1B-1C46-8E9F-B743AE74FAD2}"/>
              </a:ext>
            </a:extLst>
          </p:cNvPr>
          <p:cNvPicPr/>
          <p:nvPr userDrawn="1"/>
        </p:nvPicPr>
        <p:blipFill>
          <a:blip r:embed="rId14">
            <a:alphaModFix amt="50000"/>
          </a:blip>
          <a:srcRect/>
          <a:stretch/>
        </p:blipFill>
        <p:spPr>
          <a:xfrm>
            <a:off x="176078" y="6075680"/>
            <a:ext cx="661939" cy="645795"/>
          </a:xfrm>
          <a:prstGeom prst="rect">
            <a:avLst/>
          </a:prstGeom>
        </p:spPr>
      </p:pic>
      <p:pic>
        <p:nvPicPr>
          <p:cNvPr id="10" name="Picture 9">
            <a:extLst>
              <a:ext uri="{FF2B5EF4-FFF2-40B4-BE49-F238E27FC236}">
                <a16:creationId xmlns:a16="http://schemas.microsoft.com/office/drawing/2014/main" id="{3FA8DA01-D834-5E47-9EFA-773C9E8CE808}"/>
              </a:ext>
            </a:extLst>
          </p:cNvPr>
          <p:cNvPicPr/>
          <p:nvPr userDrawn="1"/>
        </p:nvPicPr>
        <p:blipFill>
          <a:blip r:embed="rId15">
            <a:alphaModFix amt="50000"/>
          </a:blip>
          <a:stretch>
            <a:fillRect/>
          </a:stretch>
        </p:blipFill>
        <p:spPr>
          <a:xfrm>
            <a:off x="1106170" y="6080125"/>
            <a:ext cx="673100" cy="673100"/>
          </a:xfrm>
          <a:prstGeom prst="rect">
            <a:avLst/>
          </a:prstGeom>
        </p:spPr>
      </p:pic>
    </p:spTree>
    <p:extLst>
      <p:ext uri="{BB962C8B-B14F-4D97-AF65-F5344CB8AC3E}">
        <p14:creationId xmlns:p14="http://schemas.microsoft.com/office/powerpoint/2010/main" val="1106949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mpare-school-performance.service.gov.uk/school/144762/somerdale-educate-together-primary-academy/primary/results-over-time"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somerdaleet.org.uk/school-information/anti-bullying-approach/"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omerdaleet.org.uk/school-information/smartphone-fre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ea dunking test finds Hobnob-style ...">
            <a:extLst>
              <a:ext uri="{FF2B5EF4-FFF2-40B4-BE49-F238E27FC236}">
                <a16:creationId xmlns:a16="http://schemas.microsoft.com/office/drawing/2014/main" id="{473F77E9-3C9C-5610-BBF3-8F74F0230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632" y="1828799"/>
            <a:ext cx="4606060" cy="25793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DBD387-347A-63FD-EAE9-D6151158E062}"/>
              </a:ext>
            </a:extLst>
          </p:cNvPr>
          <p:cNvSpPr txBox="1"/>
          <p:nvPr/>
        </p:nvSpPr>
        <p:spPr>
          <a:xfrm>
            <a:off x="5938983" y="1514763"/>
            <a:ext cx="5218545" cy="3416320"/>
          </a:xfrm>
          <a:prstGeom prst="rect">
            <a:avLst/>
          </a:prstGeom>
          <a:noFill/>
        </p:spPr>
        <p:txBody>
          <a:bodyPr wrap="square" rtlCol="0">
            <a:spAutoFit/>
          </a:bodyPr>
          <a:lstStyle/>
          <a:p>
            <a:r>
              <a:rPr lang="en-GB" sz="3600"/>
              <a:t>Make yourself comfortable. </a:t>
            </a:r>
          </a:p>
          <a:p>
            <a:br>
              <a:rPr lang="en-GB" sz="3600"/>
            </a:br>
            <a:endParaRPr lang="en-GB" sz="3600"/>
          </a:p>
          <a:p>
            <a:r>
              <a:rPr lang="en-GB" sz="3600"/>
              <a:t>Tea &amp; Coffee available at the back.</a:t>
            </a:r>
          </a:p>
          <a:p>
            <a:endParaRPr lang="en-GB"/>
          </a:p>
          <a:p>
            <a:endParaRPr lang="en-GB"/>
          </a:p>
        </p:txBody>
      </p:sp>
    </p:spTree>
    <p:extLst>
      <p:ext uri="{BB962C8B-B14F-4D97-AF65-F5344CB8AC3E}">
        <p14:creationId xmlns:p14="http://schemas.microsoft.com/office/powerpoint/2010/main" val="50341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7A8642-FFD2-C0F8-61D9-DB627B295F45}"/>
              </a:ext>
            </a:extLst>
          </p:cNvPr>
          <p:cNvPicPr>
            <a:picLocks noChangeAspect="1"/>
          </p:cNvPicPr>
          <p:nvPr/>
        </p:nvPicPr>
        <p:blipFill>
          <a:blip r:embed="rId2"/>
          <a:stretch>
            <a:fillRect/>
          </a:stretch>
        </p:blipFill>
        <p:spPr>
          <a:xfrm>
            <a:off x="548690" y="1590109"/>
            <a:ext cx="11094620" cy="3461939"/>
          </a:xfrm>
          <a:prstGeom prst="rect">
            <a:avLst/>
          </a:prstGeom>
        </p:spPr>
      </p:pic>
      <p:sp>
        <p:nvSpPr>
          <p:cNvPr id="7" name="TextBox 6">
            <a:extLst>
              <a:ext uri="{FF2B5EF4-FFF2-40B4-BE49-F238E27FC236}">
                <a16:creationId xmlns:a16="http://schemas.microsoft.com/office/drawing/2014/main" id="{56E3135A-4C48-C2BF-F71B-29B0097A80AF}"/>
              </a:ext>
            </a:extLst>
          </p:cNvPr>
          <p:cNvSpPr txBox="1"/>
          <p:nvPr/>
        </p:nvSpPr>
        <p:spPr>
          <a:xfrm>
            <a:off x="548689" y="307463"/>
            <a:ext cx="11395071" cy="923330"/>
          </a:xfrm>
          <a:prstGeom prst="rect">
            <a:avLst/>
          </a:prstGeom>
          <a:noFill/>
        </p:spPr>
        <p:txBody>
          <a:bodyPr wrap="square">
            <a:spAutoFit/>
          </a:bodyPr>
          <a:lstStyle/>
          <a:p>
            <a:r>
              <a:rPr lang="en-GB" dirty="0">
                <a:hlinkClick r:id="rId3"/>
              </a:rPr>
              <a:t>https://www.compare-school-performance.service.gov.uk/school/144762/somerdale-educate-together-primary-academy/primary/results-over-time</a:t>
            </a:r>
            <a:endParaRPr lang="en-GB" dirty="0"/>
          </a:p>
          <a:p>
            <a:endParaRPr lang="en-GB" dirty="0"/>
          </a:p>
        </p:txBody>
      </p:sp>
    </p:spTree>
    <p:extLst>
      <p:ext uri="{BB962C8B-B14F-4D97-AF65-F5344CB8AC3E}">
        <p14:creationId xmlns:p14="http://schemas.microsoft.com/office/powerpoint/2010/main" val="354795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367D0B-F26D-84D4-E2B0-FBE84C22D75F}"/>
              </a:ext>
            </a:extLst>
          </p:cNvPr>
          <p:cNvPicPr>
            <a:picLocks noChangeAspect="1"/>
          </p:cNvPicPr>
          <p:nvPr/>
        </p:nvPicPr>
        <p:blipFill>
          <a:blip r:embed="rId2"/>
          <a:stretch>
            <a:fillRect/>
          </a:stretch>
        </p:blipFill>
        <p:spPr>
          <a:xfrm>
            <a:off x="639853" y="1241657"/>
            <a:ext cx="10275196" cy="3339439"/>
          </a:xfrm>
          <a:prstGeom prst="rect">
            <a:avLst/>
          </a:prstGeom>
        </p:spPr>
      </p:pic>
    </p:spTree>
    <p:extLst>
      <p:ext uri="{BB962C8B-B14F-4D97-AF65-F5344CB8AC3E}">
        <p14:creationId xmlns:p14="http://schemas.microsoft.com/office/powerpoint/2010/main" val="46695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C5BCFE-3320-7F12-FCE0-C4FCE97734CD}"/>
              </a:ext>
            </a:extLst>
          </p:cNvPr>
          <p:cNvPicPr>
            <a:picLocks noChangeAspect="1"/>
          </p:cNvPicPr>
          <p:nvPr/>
        </p:nvPicPr>
        <p:blipFill>
          <a:blip r:embed="rId2"/>
          <a:stretch>
            <a:fillRect/>
          </a:stretch>
        </p:blipFill>
        <p:spPr>
          <a:xfrm>
            <a:off x="0" y="2454920"/>
            <a:ext cx="12192000" cy="1948159"/>
          </a:xfrm>
          <a:prstGeom prst="rect">
            <a:avLst/>
          </a:prstGeom>
        </p:spPr>
      </p:pic>
      <p:pic>
        <p:nvPicPr>
          <p:cNvPr id="7" name="Picture 6">
            <a:extLst>
              <a:ext uri="{FF2B5EF4-FFF2-40B4-BE49-F238E27FC236}">
                <a16:creationId xmlns:a16="http://schemas.microsoft.com/office/drawing/2014/main" id="{39D8453C-79E0-F51C-C756-8B3B277B730C}"/>
              </a:ext>
            </a:extLst>
          </p:cNvPr>
          <p:cNvPicPr>
            <a:picLocks noChangeAspect="1"/>
          </p:cNvPicPr>
          <p:nvPr/>
        </p:nvPicPr>
        <p:blipFill>
          <a:blip r:embed="rId2"/>
          <a:stretch>
            <a:fillRect/>
          </a:stretch>
        </p:blipFill>
        <p:spPr>
          <a:xfrm>
            <a:off x="385011" y="2135606"/>
            <a:ext cx="11806989" cy="1886638"/>
          </a:xfrm>
          <a:prstGeom prst="rect">
            <a:avLst/>
          </a:prstGeom>
        </p:spPr>
      </p:pic>
      <p:sp>
        <p:nvSpPr>
          <p:cNvPr id="8" name="TextBox 7">
            <a:extLst>
              <a:ext uri="{FF2B5EF4-FFF2-40B4-BE49-F238E27FC236}">
                <a16:creationId xmlns:a16="http://schemas.microsoft.com/office/drawing/2014/main" id="{6BA382F2-D944-E9D7-FB21-D132E49CFEE2}"/>
              </a:ext>
            </a:extLst>
          </p:cNvPr>
          <p:cNvSpPr txBox="1"/>
          <p:nvPr/>
        </p:nvSpPr>
        <p:spPr>
          <a:xfrm>
            <a:off x="1465943" y="493486"/>
            <a:ext cx="8621485" cy="646331"/>
          </a:xfrm>
          <a:prstGeom prst="rect">
            <a:avLst/>
          </a:prstGeom>
          <a:noFill/>
        </p:spPr>
        <p:txBody>
          <a:bodyPr wrap="square" rtlCol="0">
            <a:spAutoFit/>
          </a:bodyPr>
          <a:lstStyle/>
          <a:p>
            <a:r>
              <a:rPr lang="en-GB" sz="3600" b="1" dirty="0"/>
              <a:t>Reading, Writing and Maths Combined</a:t>
            </a:r>
          </a:p>
        </p:txBody>
      </p:sp>
    </p:spTree>
    <p:extLst>
      <p:ext uri="{BB962C8B-B14F-4D97-AF65-F5344CB8AC3E}">
        <p14:creationId xmlns:p14="http://schemas.microsoft.com/office/powerpoint/2010/main" val="291157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525F57-7004-E5D8-8383-E952CCCF881A}"/>
              </a:ext>
            </a:extLst>
          </p:cNvPr>
          <p:cNvSpPr txBox="1"/>
          <p:nvPr/>
        </p:nvSpPr>
        <p:spPr>
          <a:xfrm>
            <a:off x="640237" y="311705"/>
            <a:ext cx="7437748" cy="646331"/>
          </a:xfrm>
          <a:prstGeom prst="rect">
            <a:avLst/>
          </a:prstGeom>
          <a:noFill/>
        </p:spPr>
        <p:txBody>
          <a:bodyPr wrap="square">
            <a:spAutoFit/>
          </a:bodyPr>
          <a:lstStyle/>
          <a:p>
            <a:r>
              <a:rPr lang="en-GB" dirty="0">
                <a:hlinkClick r:id="rId2"/>
              </a:rPr>
              <a:t>https://www.somerdaleet.org.uk/school-information/anti-bullying-approach/</a:t>
            </a:r>
            <a:endParaRPr lang="en-GB" dirty="0"/>
          </a:p>
          <a:p>
            <a:endParaRPr lang="en-GB" dirty="0"/>
          </a:p>
        </p:txBody>
      </p:sp>
      <p:pic>
        <p:nvPicPr>
          <p:cNvPr id="1026" name="Picture 2">
            <a:extLst>
              <a:ext uri="{FF2B5EF4-FFF2-40B4-BE49-F238E27FC236}">
                <a16:creationId xmlns:a16="http://schemas.microsoft.com/office/drawing/2014/main" id="{F6E6EC54-8C67-9755-64E7-B903DE73D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470" y="863768"/>
            <a:ext cx="3836709" cy="57550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22DEB81-6E41-022C-5079-5235F735A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533" y="863767"/>
            <a:ext cx="3836709" cy="575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38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50CE11-24AA-FFD5-0E25-6C4CEB40424B}"/>
              </a:ext>
            </a:extLst>
          </p:cNvPr>
          <p:cNvSpPr txBox="1"/>
          <p:nvPr/>
        </p:nvSpPr>
        <p:spPr>
          <a:xfrm>
            <a:off x="700315" y="793100"/>
            <a:ext cx="10345056" cy="5078313"/>
          </a:xfrm>
          <a:prstGeom prst="rect">
            <a:avLst/>
          </a:prstGeom>
          <a:noFill/>
        </p:spPr>
        <p:txBody>
          <a:bodyPr wrap="square">
            <a:spAutoFit/>
          </a:bodyPr>
          <a:lstStyle/>
          <a:p>
            <a:pPr algn="l" fontAlgn="base">
              <a:buNone/>
            </a:pPr>
            <a:endParaRPr lang="en-GB" b="1" i="0" u="sng" dirty="0">
              <a:effectLst/>
              <a:latin typeface="Century Gothic" panose="020B0502020202020204" pitchFamily="34" charset="0"/>
            </a:endParaRPr>
          </a:p>
          <a:p>
            <a:pPr algn="l" fontAlgn="base">
              <a:buNone/>
            </a:pPr>
            <a:r>
              <a:rPr lang="en-GB" b="0" i="0" dirty="0">
                <a:effectLst/>
                <a:latin typeface="Century Gothic" panose="020B0502020202020204" pitchFamily="34" charset="0"/>
              </a:rPr>
              <a:t>With an extensive library of books and interactive quizzes, Accelerated Reader offers primary schools the following advantages:</a:t>
            </a:r>
          </a:p>
          <a:p>
            <a:pPr algn="l" fontAlgn="base">
              <a:buNone/>
            </a:pPr>
            <a:endParaRPr lang="en-GB" b="1" i="0" dirty="0">
              <a:effectLst/>
              <a:latin typeface="Century Gothic" panose="020B0502020202020204" pitchFamily="34" charset="0"/>
            </a:endParaRPr>
          </a:p>
          <a:p>
            <a:pPr algn="l" fontAlgn="base">
              <a:buNone/>
            </a:pPr>
            <a:r>
              <a:rPr lang="en-GB" b="1" i="0" dirty="0">
                <a:effectLst/>
                <a:latin typeface="Century Gothic" panose="020B0502020202020204" pitchFamily="34" charset="0"/>
              </a:rPr>
              <a:t>Personalised reading practice:</a:t>
            </a:r>
            <a:r>
              <a:rPr lang="en-GB" b="0" i="0" dirty="0">
                <a:effectLst/>
                <a:latin typeface="Century Gothic" panose="020B0502020202020204" pitchFamily="34" charset="0"/>
              </a:rPr>
              <a:t> Pupils are matched with books at their appropriate reading level, enabling them to progress at their own pace and build confidence.</a:t>
            </a:r>
          </a:p>
          <a:p>
            <a:pPr algn="l" fontAlgn="base">
              <a:buNone/>
            </a:pPr>
            <a:endParaRPr lang="en-GB" b="0" i="0" dirty="0">
              <a:effectLst/>
              <a:latin typeface="Century Gothic" panose="020B0502020202020204" pitchFamily="34" charset="0"/>
            </a:endParaRPr>
          </a:p>
          <a:p>
            <a:pPr algn="l" fontAlgn="base">
              <a:buNone/>
            </a:pPr>
            <a:r>
              <a:rPr lang="en-GB" b="1" i="0" dirty="0">
                <a:effectLst/>
                <a:latin typeface="Century Gothic" panose="020B0502020202020204" pitchFamily="34" charset="0"/>
              </a:rPr>
              <a:t>Enhanced reading comprehension:</a:t>
            </a:r>
            <a:r>
              <a:rPr lang="en-GB" b="0" i="0" dirty="0">
                <a:effectLst/>
                <a:latin typeface="Century Gothic" panose="020B0502020202020204" pitchFamily="34" charset="0"/>
              </a:rPr>
              <a:t> By taking quizzes on books they have read, pupils develop critical reading comprehension skills, while teachers gain insights into individual progress and can provide targeted instruction.</a:t>
            </a:r>
          </a:p>
          <a:p>
            <a:pPr algn="l" fontAlgn="base">
              <a:buNone/>
            </a:pPr>
            <a:endParaRPr lang="en-GB" b="0" i="0" dirty="0">
              <a:effectLst/>
              <a:latin typeface="Century Gothic" panose="020B0502020202020204" pitchFamily="34" charset="0"/>
            </a:endParaRPr>
          </a:p>
          <a:p>
            <a:pPr algn="l" fontAlgn="base">
              <a:buNone/>
            </a:pPr>
            <a:r>
              <a:rPr lang="en-GB" b="1" i="0" dirty="0">
                <a:effectLst/>
                <a:latin typeface="Century Gothic" panose="020B0502020202020204" pitchFamily="34" charset="0"/>
              </a:rPr>
              <a:t>Motivation and reward:</a:t>
            </a:r>
            <a:r>
              <a:rPr lang="en-GB" b="0" i="0" dirty="0">
                <a:effectLst/>
                <a:latin typeface="Century Gothic" panose="020B0502020202020204" pitchFamily="34" charset="0"/>
              </a:rPr>
              <a:t> Accelerated Reader incorporates a motivating reward system that celebrates pupils’ reading achievements, fostering a positive reading culture and encouraging them to set and achieve their reading goals.</a:t>
            </a:r>
          </a:p>
          <a:p>
            <a:pPr algn="l" fontAlgn="base">
              <a:buNone/>
            </a:pPr>
            <a:endParaRPr lang="en-GB" b="0" i="0" dirty="0">
              <a:effectLst/>
              <a:latin typeface="Century Gothic" panose="020B0502020202020204" pitchFamily="34" charset="0"/>
            </a:endParaRPr>
          </a:p>
          <a:p>
            <a:pPr algn="l" fontAlgn="base">
              <a:buNone/>
            </a:pPr>
            <a:r>
              <a:rPr lang="en-GB" b="1" i="0" dirty="0">
                <a:effectLst/>
                <a:latin typeface="Century Gothic" panose="020B0502020202020204" pitchFamily="34" charset="0"/>
              </a:rPr>
              <a:t>Data-driven insights:</a:t>
            </a:r>
            <a:r>
              <a:rPr lang="en-GB" b="0" i="0" dirty="0">
                <a:effectLst/>
                <a:latin typeface="Century Gothic" panose="020B0502020202020204" pitchFamily="34" charset="0"/>
              </a:rPr>
              <a:t> Teachers and school administrators gain valuable data on pupils’ reading habits, comprehension levels, and progress, enabling them to make informed decisions, identify struggling readers, and evaluate the effectiveness of literacy programs.</a:t>
            </a:r>
          </a:p>
        </p:txBody>
      </p:sp>
      <p:sp>
        <p:nvSpPr>
          <p:cNvPr id="6" name="TextBox 5">
            <a:extLst>
              <a:ext uri="{FF2B5EF4-FFF2-40B4-BE49-F238E27FC236}">
                <a16:creationId xmlns:a16="http://schemas.microsoft.com/office/drawing/2014/main" id="{198E3A3E-99C9-1A50-9756-6F2ED85FAAD9}"/>
              </a:ext>
            </a:extLst>
          </p:cNvPr>
          <p:cNvSpPr txBox="1"/>
          <p:nvPr/>
        </p:nvSpPr>
        <p:spPr>
          <a:xfrm>
            <a:off x="3120571" y="269880"/>
            <a:ext cx="6966857" cy="523220"/>
          </a:xfrm>
          <a:prstGeom prst="rect">
            <a:avLst/>
          </a:prstGeom>
          <a:noFill/>
        </p:spPr>
        <p:txBody>
          <a:bodyPr wrap="square" rtlCol="0">
            <a:spAutoFit/>
          </a:bodyPr>
          <a:lstStyle/>
          <a:p>
            <a:r>
              <a:rPr lang="en-GB" sz="2800" b="1" dirty="0"/>
              <a:t>Accelerated Reader</a:t>
            </a:r>
          </a:p>
        </p:txBody>
      </p:sp>
    </p:spTree>
    <p:extLst>
      <p:ext uri="{BB962C8B-B14F-4D97-AF65-F5344CB8AC3E}">
        <p14:creationId xmlns:p14="http://schemas.microsoft.com/office/powerpoint/2010/main" val="149234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42F8E8-DAC2-C305-F4B7-67599A79E315}"/>
              </a:ext>
            </a:extLst>
          </p:cNvPr>
          <p:cNvPicPr>
            <a:picLocks noGrp="1" noChangeAspect="1"/>
          </p:cNvPicPr>
          <p:nvPr>
            <p:ph idx="1"/>
          </p:nvPr>
        </p:nvPicPr>
        <p:blipFill>
          <a:blip r:embed="rId2"/>
          <a:stretch>
            <a:fillRect/>
          </a:stretch>
        </p:blipFill>
        <p:spPr>
          <a:xfrm>
            <a:off x="1523999" y="556326"/>
            <a:ext cx="10145485" cy="5745348"/>
          </a:xfrm>
          <a:prstGeom prst="rect">
            <a:avLst/>
          </a:prstGeom>
        </p:spPr>
      </p:pic>
    </p:spTree>
    <p:extLst>
      <p:ext uri="{BB962C8B-B14F-4D97-AF65-F5344CB8AC3E}">
        <p14:creationId xmlns:p14="http://schemas.microsoft.com/office/powerpoint/2010/main" val="148279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9CFACE-FE2F-B6BF-23FF-5A2625E77FD8}"/>
              </a:ext>
            </a:extLst>
          </p:cNvPr>
          <p:cNvPicPr>
            <a:picLocks noChangeAspect="1"/>
          </p:cNvPicPr>
          <p:nvPr/>
        </p:nvPicPr>
        <p:blipFill>
          <a:blip r:embed="rId2"/>
          <a:stretch>
            <a:fillRect/>
          </a:stretch>
        </p:blipFill>
        <p:spPr>
          <a:xfrm>
            <a:off x="1509486" y="1313890"/>
            <a:ext cx="7660444" cy="4761716"/>
          </a:xfrm>
          <a:prstGeom prst="rect">
            <a:avLst/>
          </a:prstGeom>
        </p:spPr>
      </p:pic>
      <p:sp>
        <p:nvSpPr>
          <p:cNvPr id="6" name="TextBox 5">
            <a:extLst>
              <a:ext uri="{FF2B5EF4-FFF2-40B4-BE49-F238E27FC236}">
                <a16:creationId xmlns:a16="http://schemas.microsoft.com/office/drawing/2014/main" id="{5572CD60-59AD-6151-DC22-CAAE5379099E}"/>
              </a:ext>
            </a:extLst>
          </p:cNvPr>
          <p:cNvSpPr txBox="1"/>
          <p:nvPr/>
        </p:nvSpPr>
        <p:spPr>
          <a:xfrm>
            <a:off x="1509486" y="259173"/>
            <a:ext cx="7837714" cy="523220"/>
          </a:xfrm>
          <a:prstGeom prst="rect">
            <a:avLst/>
          </a:prstGeom>
          <a:noFill/>
        </p:spPr>
        <p:txBody>
          <a:bodyPr wrap="square" rtlCol="0">
            <a:spAutoFit/>
          </a:bodyPr>
          <a:lstStyle/>
          <a:p>
            <a:r>
              <a:rPr lang="en-GB" sz="2800" b="1" dirty="0"/>
              <a:t>Tesco Community Grant Scheme</a:t>
            </a:r>
          </a:p>
        </p:txBody>
      </p:sp>
    </p:spTree>
    <p:extLst>
      <p:ext uri="{BB962C8B-B14F-4D97-AF65-F5344CB8AC3E}">
        <p14:creationId xmlns:p14="http://schemas.microsoft.com/office/powerpoint/2010/main" val="306592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9CB87A-57DE-4888-03E3-1D9CB2FB5134}"/>
              </a:ext>
            </a:extLst>
          </p:cNvPr>
          <p:cNvPicPr>
            <a:picLocks noGrp="1" noChangeAspect="1"/>
          </p:cNvPicPr>
          <p:nvPr>
            <p:ph idx="1"/>
          </p:nvPr>
        </p:nvPicPr>
        <p:blipFill>
          <a:blip r:embed="rId2"/>
          <a:stretch>
            <a:fillRect/>
          </a:stretch>
        </p:blipFill>
        <p:spPr>
          <a:xfrm>
            <a:off x="3733744" y="215152"/>
            <a:ext cx="4234598" cy="6427696"/>
          </a:xfrm>
          <a:prstGeom prst="rect">
            <a:avLst/>
          </a:prstGeom>
        </p:spPr>
      </p:pic>
    </p:spTree>
    <p:extLst>
      <p:ext uri="{BB962C8B-B14F-4D97-AF65-F5344CB8AC3E}">
        <p14:creationId xmlns:p14="http://schemas.microsoft.com/office/powerpoint/2010/main" val="2660726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57F2E7-DBF5-1F88-7159-4B335A0DB8F4}"/>
              </a:ext>
            </a:extLst>
          </p:cNvPr>
          <p:cNvPicPr>
            <a:picLocks noChangeAspect="1"/>
          </p:cNvPicPr>
          <p:nvPr/>
        </p:nvPicPr>
        <p:blipFill>
          <a:blip r:embed="rId2"/>
          <a:stretch>
            <a:fillRect/>
          </a:stretch>
        </p:blipFill>
        <p:spPr>
          <a:xfrm>
            <a:off x="3411861" y="166238"/>
            <a:ext cx="5108026" cy="6525523"/>
          </a:xfrm>
          <a:prstGeom prst="rect">
            <a:avLst/>
          </a:prstGeom>
        </p:spPr>
      </p:pic>
    </p:spTree>
    <p:extLst>
      <p:ext uri="{BB962C8B-B14F-4D97-AF65-F5344CB8AC3E}">
        <p14:creationId xmlns:p14="http://schemas.microsoft.com/office/powerpoint/2010/main" val="297459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24F69-10FB-B375-3CAB-ADC5F5C39410}"/>
              </a:ext>
            </a:extLst>
          </p:cNvPr>
          <p:cNvPicPr>
            <a:picLocks noChangeAspect="1"/>
          </p:cNvPicPr>
          <p:nvPr/>
        </p:nvPicPr>
        <p:blipFill>
          <a:blip r:embed="rId3"/>
          <a:stretch>
            <a:fillRect/>
          </a:stretch>
        </p:blipFill>
        <p:spPr>
          <a:xfrm>
            <a:off x="2343523" y="1525519"/>
            <a:ext cx="9057540" cy="5079504"/>
          </a:xfrm>
          <a:prstGeom prst="rect">
            <a:avLst/>
          </a:prstGeom>
        </p:spPr>
      </p:pic>
    </p:spTree>
    <p:extLst>
      <p:ext uri="{BB962C8B-B14F-4D97-AF65-F5344CB8AC3E}">
        <p14:creationId xmlns:p14="http://schemas.microsoft.com/office/powerpoint/2010/main" val="315704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97AE1-4191-1EF6-CA52-0513F7B7439B}"/>
              </a:ext>
            </a:extLst>
          </p:cNvPr>
          <p:cNvPicPr>
            <a:picLocks noChangeAspect="1"/>
          </p:cNvPicPr>
          <p:nvPr/>
        </p:nvPicPr>
        <p:blipFill>
          <a:blip r:embed="rId3"/>
          <a:stretch>
            <a:fillRect/>
          </a:stretch>
        </p:blipFill>
        <p:spPr>
          <a:xfrm>
            <a:off x="480561" y="560499"/>
            <a:ext cx="10602805" cy="4591691"/>
          </a:xfrm>
          <a:prstGeom prst="rect">
            <a:avLst/>
          </a:prstGeom>
        </p:spPr>
      </p:pic>
    </p:spTree>
    <p:extLst>
      <p:ext uri="{BB962C8B-B14F-4D97-AF65-F5344CB8AC3E}">
        <p14:creationId xmlns:p14="http://schemas.microsoft.com/office/powerpoint/2010/main" val="7010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29475-ADE4-1691-846E-052E73C061B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66D1D80-B411-C026-07B8-56F26542D2AA}"/>
              </a:ext>
            </a:extLst>
          </p:cNvPr>
          <p:cNvPicPr>
            <a:picLocks noChangeAspect="1"/>
          </p:cNvPicPr>
          <p:nvPr/>
        </p:nvPicPr>
        <p:blipFill>
          <a:blip r:embed="rId3"/>
          <a:stretch>
            <a:fillRect/>
          </a:stretch>
        </p:blipFill>
        <p:spPr>
          <a:xfrm>
            <a:off x="2059710" y="5950385"/>
            <a:ext cx="7285874" cy="789748"/>
          </a:xfrm>
          <a:prstGeom prst="rect">
            <a:avLst/>
          </a:prstGeom>
        </p:spPr>
      </p:pic>
      <p:pic>
        <p:nvPicPr>
          <p:cNvPr id="4" name="Picture 3">
            <a:extLst>
              <a:ext uri="{FF2B5EF4-FFF2-40B4-BE49-F238E27FC236}">
                <a16:creationId xmlns:a16="http://schemas.microsoft.com/office/drawing/2014/main" id="{EF1D5E4B-8F7F-7B88-D83A-94CE39529836}"/>
              </a:ext>
            </a:extLst>
          </p:cNvPr>
          <p:cNvPicPr>
            <a:picLocks noChangeAspect="1"/>
          </p:cNvPicPr>
          <p:nvPr/>
        </p:nvPicPr>
        <p:blipFill>
          <a:blip r:embed="rId4"/>
          <a:stretch>
            <a:fillRect/>
          </a:stretch>
        </p:blipFill>
        <p:spPr>
          <a:xfrm>
            <a:off x="674914" y="364882"/>
            <a:ext cx="8670670" cy="5390326"/>
          </a:xfrm>
          <a:prstGeom prst="rect">
            <a:avLst/>
          </a:prstGeom>
        </p:spPr>
      </p:pic>
    </p:spTree>
    <p:extLst>
      <p:ext uri="{BB962C8B-B14F-4D97-AF65-F5344CB8AC3E}">
        <p14:creationId xmlns:p14="http://schemas.microsoft.com/office/powerpoint/2010/main" val="319364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EE4354-140B-0A57-A47A-58363D979EC3}"/>
              </a:ext>
            </a:extLst>
          </p:cNvPr>
          <p:cNvSpPr>
            <a:spLocks noGrp="1"/>
          </p:cNvSpPr>
          <p:nvPr>
            <p:ph type="title"/>
          </p:nvPr>
        </p:nvSpPr>
        <p:spPr>
          <a:xfrm>
            <a:off x="838200" y="365126"/>
            <a:ext cx="10515600" cy="559908"/>
          </a:xfrm>
        </p:spPr>
        <p:txBody>
          <a:bodyPr>
            <a:normAutofit/>
          </a:bodyPr>
          <a:lstStyle/>
          <a:p>
            <a:r>
              <a:rPr lang="en-GB" sz="2800" b="1" dirty="0">
                <a:latin typeface="Century Gothic" panose="020B0502020202020204" pitchFamily="34" charset="0"/>
              </a:rPr>
              <a:t>Somerdale Educate Together  Development Plan 2025/2026</a:t>
            </a:r>
            <a:endParaRPr lang="en-US" sz="2800" b="1" dirty="0">
              <a:latin typeface="Century Gothic" panose="020B0502020202020204" pitchFamily="34" charset="0"/>
            </a:endParaRPr>
          </a:p>
        </p:txBody>
      </p:sp>
      <p:pic>
        <p:nvPicPr>
          <p:cNvPr id="3" name="Picture 2">
            <a:extLst>
              <a:ext uri="{FF2B5EF4-FFF2-40B4-BE49-F238E27FC236}">
                <a16:creationId xmlns:a16="http://schemas.microsoft.com/office/drawing/2014/main" id="{2A332BC0-36A1-2CE8-090A-D62FC98EACDE}"/>
              </a:ext>
            </a:extLst>
          </p:cNvPr>
          <p:cNvPicPr>
            <a:picLocks noChangeAspect="1"/>
          </p:cNvPicPr>
          <p:nvPr/>
        </p:nvPicPr>
        <p:blipFill>
          <a:blip r:embed="rId3"/>
          <a:stretch>
            <a:fillRect/>
          </a:stretch>
        </p:blipFill>
        <p:spPr>
          <a:xfrm>
            <a:off x="600434" y="1168443"/>
            <a:ext cx="10991132" cy="4859147"/>
          </a:xfrm>
          <a:prstGeom prst="rect">
            <a:avLst/>
          </a:prstGeom>
        </p:spPr>
      </p:pic>
    </p:spTree>
    <p:extLst>
      <p:ext uri="{BB962C8B-B14F-4D97-AF65-F5344CB8AC3E}">
        <p14:creationId xmlns:p14="http://schemas.microsoft.com/office/powerpoint/2010/main" val="36121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01C82-C6D6-7D78-FA80-6411617A26A6}"/>
            </a:ext>
          </a:extLst>
        </p:cNvPr>
        <p:cNvGrpSpPr/>
        <p:nvPr/>
      </p:nvGrpSpPr>
      <p:grpSpPr>
        <a:xfrm>
          <a:off x="0" y="0"/>
          <a:ext cx="0" cy="0"/>
          <a:chOff x="0" y="0"/>
          <a:chExt cx="0" cy="0"/>
        </a:xfrm>
      </p:grpSpPr>
      <p:pic>
        <p:nvPicPr>
          <p:cNvPr id="1026" name="Picture 2" descr="Ofsted's Education Inspection Framework ...">
            <a:extLst>
              <a:ext uri="{FF2B5EF4-FFF2-40B4-BE49-F238E27FC236}">
                <a16:creationId xmlns:a16="http://schemas.microsoft.com/office/drawing/2014/main" id="{7AFDADBB-EEB9-C7BB-F707-BCFDDEA79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3938" y="157163"/>
            <a:ext cx="3233737" cy="20153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4E5202-7AA2-4D83-E56E-640FCB1C412D}"/>
              </a:ext>
            </a:extLst>
          </p:cNvPr>
          <p:cNvSpPr txBox="1"/>
          <p:nvPr/>
        </p:nvSpPr>
        <p:spPr>
          <a:xfrm>
            <a:off x="114299" y="157163"/>
            <a:ext cx="8529639" cy="769441"/>
          </a:xfrm>
          <a:prstGeom prst="rect">
            <a:avLst/>
          </a:prstGeom>
          <a:noFill/>
        </p:spPr>
        <p:txBody>
          <a:bodyPr wrap="square">
            <a:spAutoFit/>
          </a:bodyPr>
          <a:lstStyle/>
          <a:p>
            <a:pPr algn="ctr"/>
            <a:r>
              <a:rPr lang="en-GB" sz="4400" b="1" dirty="0">
                <a:latin typeface="Century Gothic" panose="020B0502020202020204" pitchFamily="34" charset="0"/>
              </a:rPr>
              <a:t>New Inspection Framework </a:t>
            </a:r>
          </a:p>
        </p:txBody>
      </p:sp>
      <p:sp>
        <p:nvSpPr>
          <p:cNvPr id="2" name="TextBox 1">
            <a:extLst>
              <a:ext uri="{FF2B5EF4-FFF2-40B4-BE49-F238E27FC236}">
                <a16:creationId xmlns:a16="http://schemas.microsoft.com/office/drawing/2014/main" id="{3A55816B-C0D9-E347-1C07-A0F5084F3E14}"/>
              </a:ext>
            </a:extLst>
          </p:cNvPr>
          <p:cNvSpPr txBox="1"/>
          <p:nvPr/>
        </p:nvSpPr>
        <p:spPr>
          <a:xfrm>
            <a:off x="414686" y="1228397"/>
            <a:ext cx="11058525" cy="4401205"/>
          </a:xfrm>
          <a:prstGeom prst="rect">
            <a:avLst/>
          </a:prstGeom>
          <a:noFill/>
        </p:spPr>
        <p:txBody>
          <a:bodyPr wrap="square" rtlCol="0">
            <a:spAutoFit/>
          </a:bodyPr>
          <a:lstStyle/>
          <a:p>
            <a:pPr marL="285750" indent="-285750">
              <a:buFont typeface="Arial" panose="020B0604020202020204" pitchFamily="34" charset="0"/>
              <a:buChar char="•"/>
            </a:pPr>
            <a:r>
              <a:rPr lang="en-GB" sz="4000" dirty="0">
                <a:latin typeface="Century Gothic" panose="020B0502020202020204" pitchFamily="34" charset="0"/>
              </a:rPr>
              <a:t>Inclusion</a:t>
            </a:r>
          </a:p>
          <a:p>
            <a:pPr marL="285750" indent="-285750">
              <a:buFont typeface="Arial" panose="020B0604020202020204" pitchFamily="34" charset="0"/>
              <a:buChar char="•"/>
            </a:pPr>
            <a:r>
              <a:rPr lang="en-GB" sz="4000" dirty="0">
                <a:latin typeface="Century Gothic" panose="020B0502020202020204" pitchFamily="34" charset="0"/>
              </a:rPr>
              <a:t>Curriculum and teaching </a:t>
            </a:r>
          </a:p>
          <a:p>
            <a:pPr marL="285750" indent="-285750">
              <a:buFont typeface="Arial" panose="020B0604020202020204" pitchFamily="34" charset="0"/>
              <a:buChar char="•"/>
            </a:pPr>
            <a:r>
              <a:rPr lang="en-GB" sz="4000" dirty="0">
                <a:latin typeface="Century Gothic" panose="020B0502020202020204" pitchFamily="34" charset="0"/>
              </a:rPr>
              <a:t>Achievement </a:t>
            </a:r>
          </a:p>
          <a:p>
            <a:pPr marL="285750" indent="-285750">
              <a:buFont typeface="Arial" panose="020B0604020202020204" pitchFamily="34" charset="0"/>
              <a:buChar char="•"/>
            </a:pPr>
            <a:r>
              <a:rPr lang="en-GB" sz="4000" dirty="0">
                <a:latin typeface="Century Gothic" panose="020B0502020202020204" pitchFamily="34" charset="0"/>
              </a:rPr>
              <a:t>Attendance and behaviour </a:t>
            </a:r>
          </a:p>
          <a:p>
            <a:pPr marL="285750" indent="-285750">
              <a:buFont typeface="Arial" panose="020B0604020202020204" pitchFamily="34" charset="0"/>
              <a:buChar char="•"/>
            </a:pPr>
            <a:r>
              <a:rPr lang="en-GB" sz="4000" dirty="0">
                <a:latin typeface="Century Gothic" panose="020B0502020202020204" pitchFamily="34" charset="0"/>
              </a:rPr>
              <a:t>Personal development and wellbeing </a:t>
            </a:r>
          </a:p>
          <a:p>
            <a:pPr marL="285750" indent="-285750">
              <a:buFont typeface="Arial" panose="020B0604020202020204" pitchFamily="34" charset="0"/>
              <a:buChar char="•"/>
            </a:pPr>
            <a:r>
              <a:rPr lang="en-GB" sz="4000" dirty="0">
                <a:latin typeface="Century Gothic" panose="020B0502020202020204" pitchFamily="34" charset="0"/>
              </a:rPr>
              <a:t>Early years</a:t>
            </a:r>
          </a:p>
          <a:p>
            <a:pPr marL="285750" indent="-285750">
              <a:buFont typeface="Arial" panose="020B0604020202020204" pitchFamily="34" charset="0"/>
              <a:buChar char="•"/>
            </a:pPr>
            <a:r>
              <a:rPr lang="en-GB" sz="4000" dirty="0">
                <a:latin typeface="Century Gothic" panose="020B0502020202020204" pitchFamily="34" charset="0"/>
              </a:rPr>
              <a:t>Leadership and governance  </a:t>
            </a:r>
          </a:p>
        </p:txBody>
      </p:sp>
    </p:spTree>
    <p:extLst>
      <p:ext uri="{BB962C8B-B14F-4D97-AF65-F5344CB8AC3E}">
        <p14:creationId xmlns:p14="http://schemas.microsoft.com/office/powerpoint/2010/main" val="408644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2802A0-A41B-6788-BFD3-1C0EBA452401}"/>
              </a:ext>
            </a:extLst>
          </p:cNvPr>
          <p:cNvSpPr txBox="1"/>
          <p:nvPr/>
        </p:nvSpPr>
        <p:spPr>
          <a:xfrm>
            <a:off x="768284" y="311705"/>
            <a:ext cx="7437748" cy="646331"/>
          </a:xfrm>
          <a:prstGeom prst="rect">
            <a:avLst/>
          </a:prstGeom>
          <a:noFill/>
        </p:spPr>
        <p:txBody>
          <a:bodyPr wrap="square">
            <a:spAutoFit/>
          </a:bodyPr>
          <a:lstStyle/>
          <a:p>
            <a:r>
              <a:rPr lang="en-GB" dirty="0">
                <a:hlinkClick r:id="rId2"/>
              </a:rPr>
              <a:t>https://www.somerdaleet.org.uk/school-information/smartphone-free/</a:t>
            </a:r>
            <a:endParaRPr lang="en-GB" dirty="0"/>
          </a:p>
          <a:p>
            <a:endParaRPr lang="en-GB" dirty="0"/>
          </a:p>
        </p:txBody>
      </p:sp>
      <p:pic>
        <p:nvPicPr>
          <p:cNvPr id="2050" name="Picture 2" descr="Smartphone Free Childhood | 5x15">
            <a:extLst>
              <a:ext uri="{FF2B5EF4-FFF2-40B4-BE49-F238E27FC236}">
                <a16:creationId xmlns:a16="http://schemas.microsoft.com/office/drawing/2014/main" id="{A4634A33-0B62-BF51-B809-3EF0F90BB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049" y="0"/>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6412C39-A27E-A3CC-EF88-3496CEDA88B4}"/>
              </a:ext>
            </a:extLst>
          </p:cNvPr>
          <p:cNvPicPr>
            <a:picLocks noChangeAspect="1"/>
          </p:cNvPicPr>
          <p:nvPr/>
        </p:nvPicPr>
        <p:blipFill>
          <a:blip r:embed="rId4"/>
          <a:stretch>
            <a:fillRect/>
          </a:stretch>
        </p:blipFill>
        <p:spPr>
          <a:xfrm>
            <a:off x="1862092" y="1072510"/>
            <a:ext cx="7526957" cy="4712980"/>
          </a:xfrm>
          <a:prstGeom prst="rect">
            <a:avLst/>
          </a:prstGeom>
        </p:spPr>
      </p:pic>
    </p:spTree>
    <p:extLst>
      <p:ext uri="{BB962C8B-B14F-4D97-AF65-F5344CB8AC3E}">
        <p14:creationId xmlns:p14="http://schemas.microsoft.com/office/powerpoint/2010/main" val="227677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fsted's Education Inspection Framework ...">
            <a:extLst>
              <a:ext uri="{FF2B5EF4-FFF2-40B4-BE49-F238E27FC236}">
                <a16:creationId xmlns:a16="http://schemas.microsoft.com/office/drawing/2014/main" id="{41D24943-E224-2038-2855-4CA86DCE0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631" y="4842608"/>
            <a:ext cx="3233737" cy="20153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6FC3B1-EB01-5CD6-CFFC-0F76854AC9D4}"/>
              </a:ext>
            </a:extLst>
          </p:cNvPr>
          <p:cNvSpPr txBox="1"/>
          <p:nvPr/>
        </p:nvSpPr>
        <p:spPr>
          <a:xfrm>
            <a:off x="4050506" y="157163"/>
            <a:ext cx="8329614" cy="1446550"/>
          </a:xfrm>
          <a:prstGeom prst="rect">
            <a:avLst/>
          </a:prstGeom>
          <a:noFill/>
        </p:spPr>
        <p:txBody>
          <a:bodyPr wrap="square">
            <a:spAutoFit/>
          </a:bodyPr>
          <a:lstStyle/>
          <a:p>
            <a:pPr algn="ctr"/>
            <a:r>
              <a:rPr lang="en-GB" sz="4400" b="1" dirty="0">
                <a:latin typeface="Century Gothic" panose="020B0502020202020204" pitchFamily="34" charset="0"/>
              </a:rPr>
              <a:t>New Inspection</a:t>
            </a:r>
          </a:p>
          <a:p>
            <a:pPr algn="ctr"/>
            <a:r>
              <a:rPr lang="en-GB" sz="4400" b="1" dirty="0">
                <a:latin typeface="Century Gothic" panose="020B0502020202020204" pitchFamily="34" charset="0"/>
              </a:rPr>
              <a:t> Framework </a:t>
            </a:r>
          </a:p>
        </p:txBody>
      </p:sp>
      <p:pic>
        <p:nvPicPr>
          <p:cNvPr id="8" name="Picture 7">
            <a:extLst>
              <a:ext uri="{FF2B5EF4-FFF2-40B4-BE49-F238E27FC236}">
                <a16:creationId xmlns:a16="http://schemas.microsoft.com/office/drawing/2014/main" id="{1DFC9423-7298-615F-323F-61EB85FD4712}"/>
              </a:ext>
            </a:extLst>
          </p:cNvPr>
          <p:cNvPicPr>
            <a:picLocks noChangeAspect="1"/>
          </p:cNvPicPr>
          <p:nvPr/>
        </p:nvPicPr>
        <p:blipFill>
          <a:blip r:embed="rId3"/>
          <a:stretch>
            <a:fillRect/>
          </a:stretch>
        </p:blipFill>
        <p:spPr>
          <a:xfrm>
            <a:off x="173266" y="0"/>
            <a:ext cx="5016043" cy="6858000"/>
          </a:xfrm>
          <a:prstGeom prst="rect">
            <a:avLst/>
          </a:prstGeom>
        </p:spPr>
      </p:pic>
    </p:spTree>
    <p:extLst>
      <p:ext uri="{BB962C8B-B14F-4D97-AF65-F5344CB8AC3E}">
        <p14:creationId xmlns:p14="http://schemas.microsoft.com/office/powerpoint/2010/main" val="276394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984BA5-6FE1-182F-6241-B5CBE1B60018}"/>
              </a:ext>
            </a:extLst>
          </p:cNvPr>
          <p:cNvPicPr>
            <a:picLocks noChangeAspect="1"/>
          </p:cNvPicPr>
          <p:nvPr/>
        </p:nvPicPr>
        <p:blipFill>
          <a:blip r:embed="rId2"/>
          <a:srcRect b="15189"/>
          <a:stretch>
            <a:fillRect/>
          </a:stretch>
        </p:blipFill>
        <p:spPr>
          <a:xfrm>
            <a:off x="211027" y="0"/>
            <a:ext cx="5884973" cy="6775633"/>
          </a:xfrm>
          <a:prstGeom prst="rect">
            <a:avLst/>
          </a:prstGeom>
        </p:spPr>
      </p:pic>
      <p:pic>
        <p:nvPicPr>
          <p:cNvPr id="7" name="Picture 6">
            <a:extLst>
              <a:ext uri="{FF2B5EF4-FFF2-40B4-BE49-F238E27FC236}">
                <a16:creationId xmlns:a16="http://schemas.microsoft.com/office/drawing/2014/main" id="{01661C23-23CA-F259-7B77-EEB3BC3526F3}"/>
              </a:ext>
            </a:extLst>
          </p:cNvPr>
          <p:cNvPicPr>
            <a:picLocks noChangeAspect="1"/>
          </p:cNvPicPr>
          <p:nvPr/>
        </p:nvPicPr>
        <p:blipFill>
          <a:blip r:embed="rId3"/>
          <a:srcRect t="13238"/>
          <a:stretch>
            <a:fillRect/>
          </a:stretch>
        </p:blipFill>
        <p:spPr>
          <a:xfrm>
            <a:off x="6452656" y="5769204"/>
            <a:ext cx="4810796" cy="884373"/>
          </a:xfrm>
          <a:prstGeom prst="rect">
            <a:avLst/>
          </a:prstGeom>
        </p:spPr>
      </p:pic>
    </p:spTree>
    <p:extLst>
      <p:ext uri="{BB962C8B-B14F-4D97-AF65-F5344CB8AC3E}">
        <p14:creationId xmlns:p14="http://schemas.microsoft.com/office/powerpoint/2010/main" val="3858989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1template" id="{378DC539-EBE3-9543-87BE-E8F1DCDA3FAB}" vid="{FF6B12B1-8EE9-F044-AECB-8012DC0996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b8db74-e871-444f-9863-37bd1cbb2438">
      <Terms xmlns="http://schemas.microsoft.com/office/infopath/2007/PartnerControls"/>
    </lcf76f155ced4ddcb4097134ff3c332f>
    <TaxCatchAll xmlns="859e476f-6fb8-4f94-81b5-67fb467e7b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8513FB84FD5B46905482098FC0BB52" ma:contentTypeVersion="19" ma:contentTypeDescription="Create a new document." ma:contentTypeScope="" ma:versionID="d9392746644e2a01cab9761384bba80f">
  <xsd:schema xmlns:xsd="http://www.w3.org/2001/XMLSchema" xmlns:xs="http://www.w3.org/2001/XMLSchema" xmlns:p="http://schemas.microsoft.com/office/2006/metadata/properties" xmlns:ns2="60b8db74-e871-444f-9863-37bd1cbb2438" xmlns:ns3="859e476f-6fb8-4f94-81b5-67fb467e7b29" targetNamespace="http://schemas.microsoft.com/office/2006/metadata/properties" ma:root="true" ma:fieldsID="381863dbac4521ceecfd29b08ed9f81a" ns2:_="" ns3:_="">
    <xsd:import namespace="60b8db74-e871-444f-9863-37bd1cbb2438"/>
    <xsd:import namespace="859e476f-6fb8-4f94-81b5-67fb467e7b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8db74-e871-444f-9863-37bd1cbb2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9e476f-6fb8-4f94-81b5-67fb467e7b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a42d49e-c534-4fec-bdc8-2cfc72794841}" ma:internalName="TaxCatchAll" ma:showField="CatchAllData" ma:web="859e476f-6fb8-4f94-81b5-67fb467e7b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910F99-0ECC-4B17-842B-082C2167A436}">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859e476f-6fb8-4f94-81b5-67fb467e7b29"/>
    <ds:schemaRef ds:uri="60b8db74-e871-444f-9863-37bd1cbb2438"/>
    <ds:schemaRef ds:uri="http://www.w3.org/XML/1998/namespace"/>
  </ds:schemaRefs>
</ds:datastoreItem>
</file>

<file path=customXml/itemProps2.xml><?xml version="1.0" encoding="utf-8"?>
<ds:datastoreItem xmlns:ds="http://schemas.openxmlformats.org/officeDocument/2006/customXml" ds:itemID="{001D229B-72DB-4188-9D23-89E98CA15E3A}">
  <ds:schemaRefs>
    <ds:schemaRef ds:uri="http://schemas.microsoft.com/sharepoint/v3/contenttype/forms"/>
  </ds:schemaRefs>
</ds:datastoreItem>
</file>

<file path=customXml/itemProps3.xml><?xml version="1.0" encoding="utf-8"?>
<ds:datastoreItem xmlns:ds="http://schemas.openxmlformats.org/officeDocument/2006/customXml" ds:itemID="{66C8550B-9106-41E5-A7FE-14574B7CE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8db74-e871-444f-9863-37bd1cbb2438"/>
    <ds:schemaRef ds:uri="859e476f-6fb8-4f94-81b5-67fb467e7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11172</TotalTime>
  <Words>263</Words>
  <Application>Microsoft Office PowerPoint</Application>
  <PresentationFormat>Widescreen</PresentationFormat>
  <Paragraphs>35</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Gill Sans</vt:lpstr>
      <vt:lpstr>Gill Sans Light</vt:lpstr>
      <vt:lpstr>Gill Sans MT</vt:lpstr>
      <vt:lpstr>Office Theme</vt:lpstr>
      <vt:lpstr>PowerPoint Presentation</vt:lpstr>
      <vt:lpstr>PowerPoint Presentation</vt:lpstr>
      <vt:lpstr>PowerPoint Presentation</vt:lpstr>
      <vt:lpstr>PowerPoint Presentation</vt:lpstr>
      <vt:lpstr>Somerdale Educate Together  Development Plan 2025/2026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 O'Regan</dc:creator>
  <cp:lastModifiedBy>Chris Thomas-Unsworth</cp:lastModifiedBy>
  <cp:revision>7</cp:revision>
  <cp:lastPrinted>2025-03-28T07:59:48Z</cp:lastPrinted>
  <dcterms:created xsi:type="dcterms:W3CDTF">2024-09-04T08:53:09Z</dcterms:created>
  <dcterms:modified xsi:type="dcterms:W3CDTF">2026-01-26T14:40:37Z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0x010100338513FB84FD5B46905482098FC0BB52</vt:lpwstr>
  </property>
  <property fmtid="{D5CDD505-2E9C-101B-9397-08002B2CF9AE}" pid="3" name="MediaServiceImageTags">
    <vt:lpwstr/>
  </property>
</Properties>
</file>